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8" r:id="rId24"/>
    <p:sldId id="297" r:id="rId25"/>
    <p:sldId id="27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79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280" r:id="rId43"/>
    <p:sldId id="281" r:id="rId44"/>
    <p:sldId id="305" r:id="rId45"/>
    <p:sldId id="306" r:id="rId46"/>
    <p:sldId id="282" r:id="rId47"/>
    <p:sldId id="307" r:id="rId48"/>
    <p:sldId id="308" r:id="rId49"/>
    <p:sldId id="309" r:id="rId50"/>
    <p:sldId id="283" r:id="rId51"/>
    <p:sldId id="310" r:id="rId52"/>
    <p:sldId id="311" r:id="rId53"/>
    <p:sldId id="312" r:id="rId54"/>
    <p:sldId id="284" r:id="rId55"/>
    <p:sldId id="285" r:id="rId56"/>
    <p:sldId id="286" r:id="rId57"/>
    <p:sldId id="287" r:id="rId58"/>
    <p:sldId id="316" r:id="rId59"/>
    <p:sldId id="313" r:id="rId60"/>
    <p:sldId id="314" r:id="rId61"/>
    <p:sldId id="315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6" autoAdjust="0"/>
    <p:restoredTop sz="94660"/>
  </p:normalViewPr>
  <p:slideViewPr>
    <p:cSldViewPr>
      <p:cViewPr varScale="1">
        <p:scale>
          <a:sx n="162" d="100"/>
          <a:sy n="162" d="100"/>
        </p:scale>
        <p:origin x="88" y="12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2T16:21:05.138"/>
    </inkml:context>
    <inkml:brush xml:id="br0">
      <inkml:brushProperty name="width" value="0.35" units="cm"/>
      <inkml:brushProperty name="height" value="0.35" units="cm"/>
      <inkml:brushProperty name="color" value="#FF4E00"/>
      <inkml:brushProperty name="inkEffects" value="rainbow"/>
      <inkml:brushProperty name="anchorX" value="-1140.96008"/>
      <inkml:brushProperty name="anchorY" value="-5771.36328"/>
      <inkml:brushProperty name="scaleFactor" value="0.5"/>
    </inkml:brush>
  </inkml:definitions>
  <inkml:trace contextRef="#ctx0" brushRef="#br0">117 1 24575,'0'0'0,"2"0"0,7 0 0,10 0 0,6 0 0,8 0 0,11 0 0,8 0 0,14 0 0,14 0 0,14 0 0,14 0 0,12 0 0,5 0 0,0 0 0,-5 0 0,-14 0 0,-17 0 0,-21 0 0,-20 0 0,-17 0 0,-10 0 0,-8 0 0,-2 2 0,6 0 0,5 1 0,7 1 0,8 0 0,5-1 0,4 0 0,-1-2 0,-4 0 0,-4 0 0,-5-1 0,-2 0 0,-3 2 0,8 0 0,2 0 0,0 0 0,8-1 0,4 0 0,1-1 0,6 1 0,1-1 0,4 0 0,-2 0 0,2-1 0,7 1 0,11 0 0,13 3 0,10-1 0,7 0 0,-4 0 0,-7 0 0,-11-1 0,-5-1 0,-15 0 0,-7 0 0,-11 0 0,-8 0 0,-6 0 0,-6 0 0,-1 0 0,2 0 0,2 0 0,1 0 0,3 0 0,3 0 0,7 0 0,3 0 0,6 0 0,8 0 0,12 5 0,3-1 0,33 1 0,5-1 0,-3-1 0,-2-2 0,-7 0 0,-4 0 0,0-1 0,0 0 0,4-1 0,-2 1 0,-2 0 0,-2 0 0,-2 0 0,-2 0 0,1 0 0,4 0 0,5 0 0,3 2 0,-1 1 0,21-1 0,-5 0 0,1-1 0,-15-2 0,-16-1 0,-17 0 0,-8 0 0,-9 0 0,-3 1 0,0 1 0,6-1 0,9 1 0,3 0 0,9 0 0,4 1 0,-1-1 0,-2 0 0,-4 0 0,-6 0 0,-3 0 0,8 0 0,-6 0 0,11 0 0,0 0 0,0-3 0,-6 1 0,-7 0 0,-2 0 0,-8 0 0,-8 1 0,-10 1 0,-6 0 0,-7 0 0,-3 0 0,-6 0 0,-3 0 0,4 0 0,4 0 0,14 0 0,6 0 0,20-4 0,2-1 0,3-2 0,-2 1 0,-2 1 0,2 1 0,-5 2 0,-6 1 0,-5 0 0,-5 1 0,-5 0 0,-4 0 0,-3 1 0,2-1 0,-1 0 0,0 0 0,4-2 0,2-1 0,18 1 0,3 0 0,13 1 0,-2 0 0,-5-2 0,-5 0 0,-6 1 0,-4 0 0,-7 1 0,-2 0 0,-3 0 0,1 1 0,-2 0 0,-1 0 0,3 0 0,0 1 0,5-1 0,4 0 0,6 0 0,9 0 0,31 0 0,3 0 0,3 0 0,-11 0 0,-2 4 0,-12 1 0,-8 0 0,-4-1 0,-7-1 0,-2-1 0,-1-1 0,-1-1 0,1 0 0,1 0 0,-2 0 0,2 0 0,0-1 0,-2 1 0,0 0 0,-3 0 0,14 0 0,2 0 0,-3 0 0,-5 0 0,-8 0 0,-5 2 0,-4 1 0,-5-1 0,-2 0 0,0-1 0,0 0 0,1-1 0,6 1 0,10 1 0,11 0 0,9 1 0,4-1 0,8 1 0,-2 0 0,-2 0 0,7-1 0,-13-1 0,-10 0 0,-14 0 0,-12-1 0,-12 0 0,-6 2 0,-3 0 0,-4 0 0,-1 0 0,0 0 0,2-1 0,2-1 0,5 0 0,3 0 0,5 3 0,1 1 0,2 1 0,-2-1 0,-2-1 0,2 4 0,-1-1 0,-2 0 0,3 0 0,-2 1 0,-1 2 0,1-1 0,-2 0 0,1 1 0,-1-2 0,-1 1 0,-2-2 0,2 1 0,6 0 0,0 2 0,1 1 0,3 0 0,-2 2 0,-2-1 0,-4-2 0,-6 1 0,0-1 0,-2 1 0,1 0 0,2 1 0,0 0 0,3 5 0,2 2 0,5 3 0,1-1 0,-3 1 0,-5-2 0,-5-4 0,-4-2 0,-6-2 0,1 0 0,0 1 0,8 6 0,4 6 0,7 6 0,12 16 0,2 3 0,-4-1 0,-7-7 0,-9-9 0,-9-4 0,-3-5 0,0 1 0,1 4 0,2 2 0,2 3 0,1 0 0,0 0 0,0-2 0,-4-3 0,-4-4 0,-4-5 0,-3-2 0,-3-3 0,-2 1 0,0 1 0,2 1 0,-1 3 0,1-1 0,-1 1 0,0 0 0,0 2 0,0 4 0,-8 1 0,0 1 0,-3-1 0,2-1 0,-1-6 0,2-1 0,2-2 0,1-3 0,0 2 0,-1 1 0,-14 12 0,-9 10 0,-5 4 0,-6 3 0,-2-3 0,3-5 0,3-6 0,4-5 0,3-3 0,-2 0 0,1-2 0,2-1 0,0 0 0,2-2 0,1 1 0,1-3 0,0-1 0,0-2 0,0-3 0,0-1 0,1-1 0,-12 1 0,-1 0 0,-2 2 0,-5 1 0,-2-2 0,-4-2 0,1-1 0,0-2 0,-4-2 0,-5-2 0,-2 2 0,-1-1 0,-3-1 0,3 0 0,-3-1 0,0 0 0,-7-1 0,-5 0 0,-5 0 0,-37-3 0,-5 1 0,-29-1 0,6 1 0,13 1 0,17-3 0,17 2 0,21-1 0,11-1 0,11-2 0,3 0 0,4-1 0,-10-3 0,-9-2 0,-11-2 0,-8 1 0,-1 0 0,4 3 0,11 3 0,11 3 0,2-1 0,6 2 0,7 0 0,7-1 0,4 1 0,2-2 0,0 1 0,1 0 0,-6 2 0,-5-5 0,-1 1 0,0 1 0,2 1 0,2 1 0,0 2 0,2 0 0,2-1 0,1-3 0,-4-2 0,0 1 0,-1-2 0,-17 0 0,0 0 0,-3 2 0,3 2 0,5 2 0,6 0 0,1 2 0,4 0 0,0-2 0,0 0 0,0 0 0,1-4 0,2 0 0,-4 0 0,1 2 0,0 1 0,-3 1 0,2-1 0,-5 0 0,-18 1 0,-7 0 0,3 1 0,1 1 0,5-1 0,3 1 0,6-2 0,1 0 0,-1 0 0,1 0 0,-4 0 0,-8 1 0,-8 1 0,-5 0 0,-6 0 0,1 0 0,6 0 0,5 0 0,4 0 0,-8 0 0,2 0 0,-14 0 0,3 5 0,5-1 0,4 1 0,6-1 0,9-1 0,9-1 0,6-1 0,5-1 0,2 0 0,2 0 0,0 0 0,-3-1 0,0 1 0,-3 0 0,-3 0 0,-1 2 0,1 1 0,-14-1 0,0 0 0,-12 0 0,2-2 0,6 1 0,7-1 0,7 0 0,6 0 0,2 0 0,6 0 0,1 0 0,4 0 0,2 0 0,0 0 0,2 0 0,-2 0 0,-2 0 0,2 0 0,-13 0 0,-2 0 0,-4 0 0,0 0 0,1 0 0,3 0 0,3 0 0,2 0 0,4 0 0,6 0 0,3 0 0,2 0 0,1 0 0,1 0 0,-5 0 0,-7 0 0,-11 2 0,-12 1 0,-8-1 0,-6 0 0,-24-1 0,-1 0 0,-17 0 0,5-1 0,3 2 0,8 0 0,9 1 0,7-2 0,6 1 0,5-2 0,8 1 0,3-1 0,6 0 0,2 2 0,2 1 0,3-1 0,1 4 0,1 0 0,1 0 0,3-2 0,-15 2 0,3-2 0,2-1 0,3-1 0,4 0 0,-1-2 0,1 1 0,0-1 0,-1 0 0,2-1 0,1 1 0,-3 0 0,0 0 0,-4 0 0,-6 0 0,0 0 0,-5 0 0,-3 0 0,-1 0 0,-9 0 0,3 0 0,-13 0 0,3 0 0,6 0 0,10 0 0,4 0 0,1 0 0,4 0 0,4 0 0,-3 2 0,0 3 0,-7 4 0,-3 0 0,-22 1 0,1-1 0,4-3 0,10-1 0,15-3 0,14 0 0,12-2 0,9 0 0,1 0 0,0-1 0,-3 1 0,-5-3 0,-7-2 0,-7-2 0,-4-2 0,-3 1 0,-1-3 0,3-1 0,-1 0 0,1-1 0,-3 1 0,-2 2 0,-4 1 0,-1-1 0,-1 3 0,2-3 0,-19-1 0,3 0 0,-2-1 0,7 2 0,11-2 0,9 3 0,7 1 0,1 1 0,3 1 0,-5 0 0,-1 1 0,-6-1 0,2 1 0,0-1 0,3 1 0,4-1 0,0 1 0,1 1 0,1-1 0,1 1 0,-8-2 0,-2-1 0,0 1 0,4 1 0,6-1 0,5 2 0,4-2 0,2 1 0,3 1 0,3 2 0,2 0 0,2 1 0,1-1 0,1-1 0,0-1 0,2-2 0,-4-3 0,-3 2 0,-2-2 0,-3-2 0,-3-1 0,-4-3 0,-3-5 0,-4-2 0,1 0 0,0 0 0,1 0 0,1 2 0,0 0 0,4 0 0,6 1 0,3 5 0,5 1 0,2 4 0,2 1 0,1 0 0,-6-8 0,1 0 0,-2-3 0,2 0 0,0 1 0,1 0 0,2 1 0,2-1 0,-3-1 0,0-1 0,2-1 0,0 1 0,0 0 0,0 2 0,-3-1 0,2-1 0,0 5 0,1-2 0,-1-5 0,0 3 0,0-3 0,-1 4 0,3-1 0,2 2 0,1 0 0,1-2 0,-1 0 0,1-2 0,2-1 0,0 0 0,2 1 0,0 2 0,1 3 0,0 2 0,0 1 0,0 1 0,1-1 0,-1-3 0,0-4 0,0-3 0,0 1 0,0 3 0,0 1 0,0 3 0,0 1 0,0 2 0,0 0 0,0 1 0,0 0 0,0 0 0,0 0 0,0 0 0,0-1 0,2 3 0,3 0 0,4-5 0,3 0 0,0-3 0,2 0 0,1-1 0,-2 0 0,-1 4 0,0 2 0,1 1 0,1 0 0,-1 1 0,1 1 0,-4 1 0,0 2 0,-1-1 0,1 1 0,0 2 0,5 0 0,1 0 0,0-2 0,1 2 0,0 0 0,-1 2 0,-2 0 0,2 1 0,1-1 0,2-1 0,4 1 0,1-2 0,1 0 0,2 1 0,0 1 0,2 0 0,-1-1 0,-3 0 0,-4 1 0,-3 0 0,-3 1 0,-2 0 0,1 1 0,2 0 0,0 0 0,1 0 0,0-2 0,-2-1 0,0 1 0,-2 0 0,0 1 0,1 0 0,0 0 0,2-1 0,0 0 0,12-5 0,5 0 0,2 1 0,0-1 0,-1 2 0,-1 0 0,-2 3 0,-2-2 0,-3 0 0,-3 2 0,-4 0 0,-3 1 0,0 0 0,-2 1 0,2 0 0,2 0 0,-1 0 0,-1 0 0,-1 0 0,-2 0 0,2 0 0,2 0 0,1 0 0,3 0 0,0 0 0,2 0 0,0-4 0,0-1 0,1 0 0,-1 2 0,2 0 0,6 1 0,1 1 0,0 1 0,8 0 0,-2 0 0,-4 0 0,1 0 0,-3 0 0,-1 0 0,1 1 0,1-1 0,0 0 0,2 0 0,2 0 0,-1 0 0,1 0 0,3 0 0,0 0 0,2 0 0,2 0 0,0 0 0,4 0 0,-2 0 0,-5 0 0,0 0 0,-7 0 0,-4 0 0,-5 0 0,-1 0 0,1 0 0,9 0 0,9 0 0,10 0 0,11 0 0,6 0 0,1 0 0,-4 0 0,-3 0 0,-7 2 0,-7 0 0,-9 0 0,-6 0 0,-4 0 0,4-2 0,-1 1 0,-3-1 0,-2 0 0,-5 0 0,-4 0 0,-6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2T17:09:41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24575,'0'4'0,"0"5"0,0 8 0,0 5 0,0 0 0,0 5 0,0-1 0,2-5 0,0-4 0,1-5-8191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2T17:09:41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24575,'40'14'0,"13"4"0,91 19 0,66-8 249,-92-14-1863,-96-12-5212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2T17:09:42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24575,'0'324'-1365,"0"-312"-5461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2T17:09:43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24575,'0'10'0,"0"7"0,0 8 0,2 7 0,1 4 0,-1 1 0,2-2 0,-1-6 0,1-4 0,-2-4 0,-1-6-8191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2T17:09:44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24575,'0'2'0,"2"0"0,2 1 0,1 0 0,5 1 0,6 1 0,10 0 0,8 1 0,7 1 0,4-1 0,2 3 0,-3 0 0,-6-2 0,-7-2 0,-7-2 0,-8-2-8191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2T17:09:44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24575,'0'3'0,"0"15"0,0 11 0,0 7 0,2 2 0,1-1 0,-1-3 0,0-3 0,0-2 0,-2-2 0,1-2 0,-1-1 0,0 1 0,0-3 0,0-3 0,2-5 0,0-4-8191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2T17:09:4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24575,'2'0'0,"4"0"0,9 0 0,7 0 0,7 0 0,29 2 0,22 1 0,17-1 0,6 0 0,-4-1 0,-9 0 0,-8 0 0,-16-1 0,-20 0-8191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2T17:23:53.1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300 1701 24575,'28'26'0,"0"-1"0,62 40 0,-63-46 0,90 57 0,164 79 0,137 38 0,-308-144 0,156 61 0,-214-92 0,1-3 0,0-2 0,67 8 0,36-2 0,432 29 0,-561-49 0,-1-2 0,0 0 0,0-2 0,0-1 0,-1-1 0,41-17 0,139-78 0,-160 74 0,-1-1 0,-1-3 0,-2-1 0,57-60 0,-84 78 0,0-1 0,-1 0 0,-1-1 0,-1-1 0,0 0 0,-2 0 0,0-1 0,-1 0 0,0-1 0,6-28 0,39-213 0,-34 142 0,5-58 0,-19 111 0,1-125 0,-7 170 0,-1 0 0,-1 0 0,-1 0 0,-1 1 0,0 0 0,-2 0 0,-9-20 0,-7-4 0,-2 1 0,-33-45 0,-69-74 0,100 129 0,-164-186 0,174 200 0,0 1 0,-1 1 0,-1 1 0,-1 0 0,0 2 0,-1 0 0,-1 1 0,-44-18 0,-34-1 0,17 8 0,-163-57 0,187 66 0,-1 2 0,-76-6 0,-125-7 0,-161 18 0,317 9 0,13 3 0,0 5 0,-102 24 0,13-3 0,135-24 0,1 2 0,-1 1 0,1 3 0,-75 30 0,76-23 0,10-4 0,0 1 0,-53 34 0,59-30 0,0 1 0,2 2 0,-44 48 0,55-53 0,0 1 0,2 1 0,0 1 0,1 0 0,1 0 0,-11 35 0,-11 39 0,-37 192 0,64-232 0,1 0 0,4 1 0,7 78 0,-5-119 0,2 0 0,0-1 0,1 1 0,0-1 0,1 0 0,0 0 0,2 0 0,-1-1 0,2 0 0,0 0 0,0-1 0,1 0 0,0 0 0,1-1 0,1 0 0,0-1 0,0 0 0,23 14 0,26 12 0,-42-26 0,0 1 0,0 0 0,17 15 0,-13-8 5,35 22-1,-30-22-1378,-15-10-5452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2T17:24:38.56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2T17:34:12.46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1 764 24575,'13'1'0,"1"1"0,-1 0 0,0 1 0,15 5 0,14 3 0,1-4 0,-1-2 0,80 0 0,275-5 0,-386-1 0,0 0 0,0-1 0,0-1 0,0 0 0,-1 0 0,0-1 0,14-6 0,-12 4 0,-1 2 0,0-1 0,1 2 0,0 0 0,21-3 0,-25 4 0,0 0 0,0 0 0,1 0 0,-1-1 0,-1 0 0,1 0 0,0-1 0,-1 0 0,0-1 0,9-6 0,9-9 0,30-30 0,-38 31 0,-1 0 0,-2-1 0,0-1 0,0 0 0,13-31 0,-22 42 0,18-31 0,-12 22 0,19-42 0,-25 50 0,0 0 0,2 0 0,-1 0 0,15-17 0,-13 18 0,0 0 0,-1-1 0,0 0 0,7-17 0,-11 22 0,0 1 0,0-1 0,1 0 0,0 1 0,0 0 0,7-7 0,13-17 0,-19 22 0,1 0 0,0 0 0,1 0 0,-1 1 0,1 0 0,0 0 0,1 1 0,-1 0 0,13-7 0,9-1 0,40-15 0,-63 27 0,17-7 0,2 1 0,-1 2 0,1 0 0,30-1 0,101 4 0,-101 2 0,-39 2 0,0 0 0,-1 1 0,1 0 0,-1 1 0,1 1 0,14 7 0,39 10 0,-64-21 0,-1 1 0,1-1 0,0 1 0,-1 0 0,1 0 0,-1 1 0,0-1 0,0 1 0,0 0 0,0 0 0,0 0 0,-1 1 0,1-1 0,-1 1 0,0 0 0,0 0 0,0 0 0,-1 0 0,1 0 0,-1 1 0,0-1 0,2 8 0,4 5 0,2-1 0,0 0 0,0-1 0,17 19 0,15 21 0,34 84 0,-47-82 0,-20-38 0,-2 0 0,10 37 0,-11-37 0,46 173 0,-48-180 0,0-1 0,1 0 0,1-1 0,0 1 0,0-1 0,1 0 0,1-1 0,-1 0 0,1 0 0,1 0 0,0-1 0,12 9 0,5-1 0,1-1 0,0-1 0,1-1 0,1-2 0,-1-1 0,2-1 0,-1-1 0,1-2 0,1-1 0,-1-1 0,1-2 0,34-1 0,-45-1 0,102-6 0,-106 4 0,1-1 0,-1 0 0,-1-1 0,1-1 0,23-11 0,26-14 0,121-64 0,-56 26 0,-20 10 0,-104 54 0,0 0 0,0-1 0,0 0 0,-1 0 0,0 0 0,6-9 0,7-7 0,-13 15-109,0 0 0,-1 0 0,1 0-1,-2-1 1,5-8 0,-5 9-601,1-3-6116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2T16:55:18.43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68 88 24575,'1'1'0,"0"0"0,-1 0 0,1 0 0,-1 0 0,1 0 0,-1 0 0,1 0 0,-1 0 0,1 0 0,-1 0 0,0 0 0,0 0 0,1 0 0,-1 1 0,0 0 0,0 2 0,14 83 0,-9-46 0,15 55 0,-16-72 0,0 0 0,-1 0 0,-1 1 0,-2-1 0,-3 31 0,2 9 0,-6 31 0,4-62 0,0 204 0,5-127 0,-2 183 0,1-383 0,-2-100 0,-42-117 0,42 301 0,-8-39 0,5 28 0,1 0 0,0 0 0,0-28 0,2-58 0,3-62 0,3 114 0,0-31 0,-4 67 0,-1 0 0,2 0 0,0 0 0,1 0 0,0 0 0,1 0 0,8-16 0,-12 31 0,0 0 0,0 0 0,0 0 0,0 0 0,0 0 0,0 1 0,0-1 0,0 0 0,0 0 0,0 0 0,0 0 0,0 0 0,0 0 0,0 0 0,0 0 0,0 0 0,0 0 0,0 0 0,0 0 0,0 0 0,0 0 0,0 0 0,0 1 0,0-1 0,0 0 0,0 0 0,0 0 0,0 0 0,0 0 0,0 0 0,0 0 0,0 0 0,0 0 0,0 0 0,0 0 0,1 0 0,-1 0 0,0 0 0,0 0 0,0 0 0,0 0 0,0 0 0,0 0 0,0 0 0,0 0 0,0 0 0,0 0 0,0 0 0,0 0 0,0 0 0,0 0 0,1 0 0,-1 0 0,0 0 0,0 0 0,0 0 0,0 0 0,0 0 0,0 0 0,0 0 0,0 0 0,0 0 0,0 0 0,2 11 0,0 12 0,-10 302 0,1-276 0,-16 69 0,-5 19 0,27-124 0,-9 64 0,-1 99 0,11-116 0,-1-11 0,2 0 0,11 67 0,1-11 0,-13-105 0,0 0 0,0 0 0,0 0 0,0 0 0,0 0 0,0-1 0,0 1 0,0 0 0,0 0 0,0 0 0,1 0 0,-1 0 0,0 0 0,0 0 0,0 0 0,0 0 0,0 0 0,0 0 0,0 0 0,0 0 0,0 0 0,0 0 0,0 0 0,1 0 0,-1 0 0,0 0 0,0 0 0,0 0 0,0 0 0,0 0 0,0 0 0,0 0 0,0 0 0,0 0 0,0 0 0,1 0 0,-1 0 0,0 0 0,0 0 0,0 0 0,0 0 0,0 0 0,0 0 0,0 0 0,0 0 0,0 0 0,0 0 0,0 0 0,1 0 0,-1 0 0,0 0 0,0 1 0,0-1 0,0 0 0,0 0 0,0 0 0,0 0 0,0 0 0,0 0 0,0 0 0,6-14 0,3-19 0,1-10 0,-1 0 0,-3-1 0,-1 0 0,-1-50 0,-5-284 0,4 334 0,2 0 0,2 0 0,25-83 0,-21 80 0,-1-1 0,3-65 0,-7-97 0,-8 200 0,-4 17 0,-3 18 0,-21 97 0,-23 105 0,43-156 0,3-1 0,4 118 0,3-141 0,-1 96 0,4 148 0,7-218 336,-5-48-1187,1 35 1,-6-49-5976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2T17:34:19.223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13 1106 24575,'-1'0'0,"1"1"0,-1-1 0,0 0 0,1 1 0,-1-1 0,1 0 0,-1 1 0,1-1 0,-1 1 0,1-1 0,-1 1 0,1-1 0,0 1 0,-1-1 0,1 1 0,0 0 0,-1-1 0,1 1 0,0-1 0,0 1 0,-1 0 0,1-1 0,0 1 0,0 0 0,0-1 0,0 1 0,0 1 0,-2 22 0,2-22 0,-1 23 0,2 0 0,6 50 0,-5-65 0,0 0 0,1-1 0,0 1 0,1 0 0,0-1 0,1 0 0,0 0 0,0 0 0,1 0 0,7 9 0,1-2 0,1 0 0,1-1 0,0-1 0,1 0 0,23 15 0,-26-21 0,0 0 0,0 0 0,0-2 0,27 9 0,30 10 0,-46-15 0,0-1 0,44 9 0,37-3 0,188 4 0,-286-19 0,-1 0 0,1 0 0,0-1 0,-1 0 0,1 0 0,0 0 0,-1-1 0,1-1 0,-1 1 0,0-1 0,0 0 0,0-1 0,0 0 0,-1 0 0,1 0 0,8-8 0,11-9 0,1 1 0,1 2 0,42-21 0,94-33 0,-138 59 0,-2-1 0,0 0 0,0-2 0,-2-1 0,0 0 0,21-23 0,-38 34 0,-1-1 0,1 0 0,-1 0 0,0 0 0,-1-1 0,0 1 0,0-1 0,0 0 0,-1 0 0,1-10 0,0-3 0,-1 0 0,-1-1 0,-1 1 0,-4-26 0,0 21 0,-2-1 0,0 0 0,-2 1 0,-1 0 0,-13-26 0,-12-35 0,21 47 0,2 0 0,2 0 0,2-1 0,1-1 0,0-75 0,6 114 0,0-25 0,6-49 0,-4 67 0,0 0 0,1 0 0,0 0 0,1 0 0,-1 1 0,2 0 0,0 0 0,8-12 0,1 2 0,1 1 0,1 0 0,1 2 0,1 0 0,0 1 0,1 0 0,0 2 0,23-13 0,0 4 0,1 2 0,1 2 0,48-14 0,-68 27 0,1 1 0,-1 1 0,1 1 0,-1 1 0,42 4 0,-1-1 0,-42-3 0,20 0 0,-1 2 0,1 2 0,-1 1 0,47 12 0,-84-14 0,0 0 0,0 0 0,0 1 0,0-1 0,0 1 0,-1 0 0,0 0 0,1 1 0,4 5 0,35 42 0,-23-25 0,36 37 0,61 76 0,-110-127 0,0 1 0,0 0 0,-1 0 0,-1 1 0,0-1 0,-1 1 0,4 16 0,-5-8 0,0 1 0,-1 0 0,-2 42 0,0-37 0,1 0 0,2 0 0,0 0 0,2 0 0,13 39 0,-11-39 0,7 55 0,-11-53 0,12 44 0,-9-53 0,15 29 0,3 8 0,-21-50 0,0 1 0,0-1 0,1 1 0,1-1 0,-1-1 0,1 1 0,1-1 0,-1 0 0,1 0 0,10 6 0,-9-6 0,2 0 0,-1-1 0,1 0 0,0 0 0,0-1 0,1-1 0,0 0 0,14 4 0,18-2 0,0-1 0,1-2 0,49-4 0,-34 1 0,-55-1 0,0 0 0,0 0 0,0 0 0,0 0 0,0 0 0,0-1 0,0 0 0,-1 0 0,1 0 0,0 0 0,-1-1 0,0 1 0,0-1 0,0 0 0,0 0 0,0 0 0,0 0 0,3-5 0,6-10 0,0-1 0,11-23 0,-17 31 0,20-32 0,-20 35 0,0 0 0,-1 0 0,0-1 0,-1 1 0,0-1 0,0 0 0,-1-1 0,0 1 0,0-1 0,1-14 0,-3 2 0,-1 0 0,-6-41 0,4 54 0,0-1 0,-1 0 0,0 1 0,0 0 0,-1 0 0,-1 0 0,1 0 0,-11-14 0,-93-124 0,97 133 0,0 1 0,-2 1 0,-16-15 0,16 15 0,0 0 0,-22-27 0,-16-46 0,12 17 0,31 54 0,1-1 0,1 0 0,0 0 0,1 0 0,1-1 0,-3-16 0,6 26 0,-1-1 0,2 1 0,-1-1 0,1 1 0,0-1 0,1-6 0,-1 11 0,1 0 0,-1-1 0,1 1 0,0 0 0,-1 0 0,1 0 0,0 0 0,0 1 0,1-1 0,-1 0 0,0 0 0,0 0 0,1 1 0,-1-1 0,1 1 0,0-1 0,-1 1 0,1 0 0,0 0 0,0-1 0,3 0 0,30-15 0,-23 10 0,0 1 0,0 1 0,1 0 0,0 0 0,25-4 0,39-5 0,-48 7 0,1 2 0,33-1 0,-17 4 0,2 0 0,0 1 0,70 9 0,-112-7 0,1 0 0,-1 1 0,1 0 0,-1 0 0,0 0 0,0 0 0,0 1 0,0 0 0,0 1 0,0-1 0,-1 1 0,0 0 0,0 0 0,0 1 0,0-1 0,-1 1 0,0 0 0,0 1 0,0-1 0,0 1 0,-1-1 0,5 13 0,47 105 0,-19-37 0,-26-65 0,-1 0 0,-1 1 0,0 0 0,-2 0 0,-1 1 0,-1-1 0,-1 1 0,1 38 0,-6 25 0,-1-21 0,10 109 0,-6-166 0,1-1 0,-1 0 0,2 0 0,-1 0 0,1 0 0,0 0 0,0 0 0,1-1 0,-1 1 0,9 9 0,-4-7 0,0 0 0,0-1 0,1 0 0,0-1 0,1 0 0,11 6 0,8 3 0,2-2 0,-1-1 0,58 15 0,-49-18 0,1-1 0,0-2 0,0-2 0,1-1 0,-1-2 0,48-5 0,-80 2 0,-1 0 0,0-1 0,0 0 0,1 0 0,-1-1 0,11-6 0,42-27 0,-38 22 0,5-2 0,-8 5 0,0-1 0,-1 0 0,0-2 0,27-26 0,-34 30 0,0 0 0,0 1 0,1 0 0,13-7 0,28-21 0,-25 11-1365,-23 20-5461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2T17:34:40.198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0 0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17:07:58.0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24575,'124'-2'0,"133"4"0,-214 1 0,0 3 0,-1 1 0,0 2 0,0 1 0,54 23 0,-36-8 0,111 63 0,-169-87 0,18 11 0,0 1 0,21 19 0,-35-25 0,1-1 0,-1 1 0,0 0 0,-1 1 0,0 0 0,0-1 0,0 2 0,5 15 0,43 131 0,-8 2 0,33 202 0,-71-305 0,1 74 0,-6-74 0,1 95 0,10 117 0,-4-191 0,-6-36 0,2 0 0,2 0 0,12 40 0,8 17 0,16 105 0,-12-48 0,77 228 0,-79-303 0,4-2 0,74 126 0,-94-184 0,0-1 0,1 0 0,1-1 0,0 0 0,1-1 0,1-1 0,0-1 0,1-1 0,28 16 0,13 2 0,111 40 0,-125-54 0,156 50 0,-182-62 0,-1-2 0,1 0 0,0-1 0,-1-1 0,22-2 0,88-17 0,-109 15 0,364-88 0,-366 86 0,0-1 0,0 0 0,0-1 0,-1-1 0,25-18 0,67-62 0,-67 53 0,-13 9 0,0-1 0,-2-2 0,-1-1 0,-1 0 0,-2-2 0,-1-1 0,20-46 0,4-22 0,41-140 0,-76 204 0,-3-1 0,-1-1 0,-1 1 0,-2-67 0,-1 28 0,3 23 0,1-18 0,-6 64 0,-1-12 0,0 0 0,2 1 0,1-1 0,0 1 0,2 0 0,0 0 0,8-23 0,-8 30 64,0 1 0,-1-1-1,2-20 1,1-7-1684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17:08:03.2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24575,'0'377'0,"11"-268"0,-7-16 0,25 147 0,-22-189 0,-3 1 0,-2 67 0,3 46 0,2 2 0,2 22 0,12 139 0,-12-68 0,31 117 0,-25-265 0,19 61 0,-9-57 0,36 169 0,113 323 0,-123-434 0,-27-85 0,36 85 0,99 150 0,-137-281 0,4 1 0,2 0 0,1-2 0,3-1 0,52 52 0,-49-47 0,-28-36 0,0-1 0,0 1 0,1-1 0,13 11 0,3 2 0,-1 2 0,23 30 0,14 13 0,-47-52 0,-1 1 0,0 0 0,16 31 0,13 18 0,12 19 0,-4-3 0,193 230 0,-166-213 0,32 36 0,-83-107 0,0-3 0,2 0 0,1-1 0,0-2 0,35 20 0,-10-10 0,94 39 0,-121-60 0,1-1 0,0-2 0,1 0 0,0-2 0,53 4 0,151-11 0,-223 1 0,1 0 0,0 0 0,-1-1 0,1 0 0,-1-1 0,1 0 0,-1-1 0,0 1 0,0-2 0,-1 1 0,1-2 0,-1 1 0,0-1 0,-1 0 0,1 0 0,-1-1 0,0 0 0,-1 0 0,0-1 0,0 0 0,0 0 0,4-10 0,-3 6 0,0 0 0,1 0 0,1 1 0,0 0 0,0 0 0,16-13 0,-13 12 0,-1-2 0,-1 1 0,0-1 0,12-21 0,17-26 0,-21 38 0,-4 6 0,0-1 0,-1-1 0,-1 0 0,17-35 0,-5 7 0,-18 37 0,0 0 0,-1 0 0,0-1 0,5-17 0,30-111 0,4-10 0,-38 118 0,5-47 0,-12 72 0,0 0 0,0 0 0,0 0 0,-1 0 0,0 1 0,0-1 0,0 0 0,-1 1 0,1-1 0,-5-4 0,-2-9 0,1 5-1365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17:08:07.3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1 489 24575,'1'19'0,"0"0"0,2 0 0,1 0 0,7 26 0,31 72 0,-35-99 0,25 63 0,4 0 0,3-3 0,94 141 0,-103-181 0,1-2 0,51 47 0,79 55 0,-108-95 0,-14-14 0,1-2 0,2-2 0,84 37 0,-25-13 0,34 16 0,3-5 0,2-7 0,3-6 0,2-6 0,247 37 0,-341-71 0,1-3 0,-1-2 0,1-2 0,75-9 0,-36-1 0,-57 8 0,0-2 0,0-1 0,-1-1 0,39-13 0,27-20 0,-39 14 0,102-27 0,2 18 0,69-17 0,-162 33 0,-1 1 0,-1-3 0,79-34 0,-98 34 0,69-18 0,-75 26 0,-2-2 0,75-35 0,-77 29 0,1 2 0,45-13 0,88-18 0,-147 42 0,61-15 0,0-4 0,103-46 0,-147 48 0,73-53 0,-62 39 0,-15 10 0,0-3 0,-2-1 0,60-66 0,-87 85 0,0-1 0,-1-1 0,-1 0 0,13-28 0,20-67 0,-23 56 0,20-88 0,-21 72 0,-10 32 0,-2 0 0,2-74 0,-5 64 0,-2 28 0,0 8 0,0-1 0,0 1 0,-1-1 0,-1 1 0,-4-23 0,4 33 0,0 1 0,1-1 0,-1 0 0,-1 1 0,1-1 0,0 0 0,0 1 0,-1-1 0,1 1 0,-1 0 0,1-1 0,-1 1 0,1 0 0,-3-1 0,-31-15 0,6 3 0,-8-7 0,28 16 0,0 0 0,0 0 0,0-1 0,-15-14 0,14 10 0,4 5 0,1-1 0,0 1 0,0-1 0,1 0 0,-1 0 0,1-1 0,-4-8 0,4 6-1365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17:08:10.9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2792 0 24575,'2'48'0,"3"0"0,13 59 0,-5-34 0,-6-29 0,51 286 0,-47-271 0,-3 0 0,-2 0 0,-2 64 0,-19 185 0,9-269 0,-1 0 0,-1-1 0,-3 0 0,-1 0 0,-31 66 0,26-70 0,-2 0 0,-1-2 0,-32 41 0,33-49 0,-46 41 0,53-56 0,0 1 0,0-2 0,-1 0 0,0 0 0,-1-1 0,-15 5 0,-9 1 0,-2-2 0,1-1 0,-1-3 0,-71 5 0,-167-10 0,147-5 0,-719 3 0,812-3 0,0-1 0,0-1 0,-68-21 0,-33-5 0,0 1 0,-6 0 0,103 24 0,-185-23 0,206 26-393,-37-9 1,52 10-188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17:08:14.3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24575,'1'70'0,"2"1"0,3-2 0,3 1 0,33 122 0,-30-158 0,1 0 0,2-1 0,1-1 0,2 0 0,39 52 0,-24-41 0,2-3 0,2 0 0,51 42 0,-45-49 0,2-1 0,0-2 0,96 45 0,163 48 0,-235-97 0,326 111 0,29 11 0,-386-132 0,-1 2 0,0 1 0,63 46 0,-36-17 0,57 59 0,-111-98 0,-2 0 0,1 1 0,-1 0 0,-1 0 0,0 1 0,6 12 0,-2-1 0,-2 1 0,8 28 0,122 397 0,-122-391 0,-2 0 0,-4 2 0,-1 0 0,2 108 0,-12-121 0,-10 76 0,8-108 0,-1 0 0,0 0 0,-1-1 0,-1 1 0,0-1 0,-1 0 0,-1 0 0,1-1 0,-17 22 0,18-29 0,0 1 0,0-1 0,0 0 0,-1 0 0,0 0 0,0-1 0,0 0 0,-1 0 0,1-1 0,-10 4 0,-2-1 0,0-1 0,-30 4 0,3 0 0,35-7 0,-9 3 0,-1-1 0,1-1 0,-30 0 0,-173 7 0,115-9-1365,91-1-5461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17:08:19.1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4142 0 24575,'6'83'0,"-1"-31"0,-1-17 0,11 45 0,-2-11 0,9 49 0,-10-64 0,-3 0 0,4 81 0,-1 231 0,-2-104 0,-5-117 0,2 135 0,-9-228 0,-2 0 0,-3 0 0,-17 68 0,-21 57 0,-27 96 0,-22-7 0,73-218 0,-3 0 0,-2-2 0,-2 0 0,-1-2 0,-39 43 0,-64 79 0,-33 38 0,115-149 0,-62 53 0,93-92 0,-1 0 0,-1-2 0,0 0 0,-1-1 0,-1-1 0,0-1 0,-25 7 0,-276 65 0,-5-24 0,260-48 0,-104 19 0,133-20 0,1 1 0,-51 21 0,15 2 0,1 3 0,2 3 0,-113 83 0,140-88 0,1 3 0,2 1 0,2 2 0,2 2 0,2 1 0,-37 59 0,21-13 0,3 3 0,5 2 0,-51 158 0,-57 312 0,125-444 0,5 1 0,-11 225 0,33 39 0,2-147 0,0-204 0,10 60 0,-2-29 0,-4-8 0,-3 0 0,-4 65 0,-2-85 0,-2-1 0,-1 0 0,-2 0 0,-16 48 0,2-31 0,-3-1 0,-48 74 0,34-60 0,36-62 0,-10 19 0,-18 22 0,25-38 0,0-1 0,0 0 0,-1-1 0,0 1 0,0-1 0,-16 10 0,10-9 0,0 2 0,-1-1 0,0 0 0,0-1 0,-1-1 0,0 0 0,-29 6 0,-27 2 0,45-8 0,0-1 0,0-2 0,-34 1 0,-93-14 0,44-2 0,108 12-80,0 0 0,0-1-1,-1 1 1,1 0 0,0-1-1,0 1 1,0-1 0,-1 1-1,1-1 1,0 1 0,0-1 0,0 0-1,0 0 1,0 1 0,0-1-1,0-1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17:08:24.6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1699 1 24575,'1'0'0,"-1"0"0,1 0 0,-1 0 0,1 1 0,-1-1 0,1 0 0,-1 0 0,0 1 0,1-1 0,-1 0 0,0 1 0,1-1 0,-1 0 0,0 1 0,1-1 0,-1 1 0,0-1 0,0 0 0,1 1 0,-1-1 0,0 1 0,0-1 0,0 1 0,0-1 0,1 1 0,-1-1 0,0 1 0,0 0 0,1 17 0,0-14 0,2 400 0,-5-210 0,0 46 0,4 248 0,24-255 0,-13-146 0,0 40 0,3 24 0,15 114 0,-5 158 0,-23-316 0,-2 442 0,-2-480 0,-4-1 0,-3 0 0,-3 0 0,-27 92 0,28-130 0,-3 0 0,0-2 0,-2 0 0,0 0 0,-29 36 0,-110 116 0,131-157 0,-1-2 0,-1 0 0,-2-1 0,0-2 0,0 0 0,-54 23 0,22-16 0,-1-3 0,-95 23 0,117-37 0,0 1 0,-61 21 0,66-17 0,1 1 0,1 1 0,0 2 0,1 1 0,1 1 0,-28 24 0,7-2 0,34-29 0,0 1 0,1 0 0,0 1 0,1 0 0,1 1 0,0 1 0,-10 17 0,-54 113 0,-15 27 0,79-148 0,1 1 0,1 1 0,2 0 0,-7 33 0,-5 10 0,4-17 0,-53 175 0,52-160 0,-12 96 0,14 99 0,15-239 0,-4 73 0,1-19 0,9 135 0,-3-194 0,1 4 0,0-1 0,7 28 0,10 28 0,11 105 0,-29-165 0,-2 33 0,0-36 0,0-1 0,0 0 0,6 28 0,-4-26 10,0 1 0,0 0 1,-3 34-1,0-15-1416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17:08:29.2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24575,'0'13'0,"0"-5"0,0 0 0,0 0 0,1 0 0,1 9 0,-1-15 0,0 1 0,0-1 0,0 1 0,0-1 0,0 0 0,0 0 0,0 1 0,1-1 0,-1 0 0,1 0 0,0 0 0,0-1 0,-1 1 0,1 0 0,0-1 0,1 1 0,1 1 0,7 2 0,0 0 0,0 0 0,0-1 0,0-1 0,1 0 0,0 0 0,22 1 0,89-3 0,-59-3 0,53 1 0,122 2 0,-178 4 0,29 1 0,-79-6 0,0 1 0,0 1 0,0 0 0,13 4 0,-19-5 0,-1 0 0,0 1 0,1-1 0,-1 1 0,0 0 0,0 0 0,0 1 0,0-1 0,0 1 0,-1 0 0,1 0 0,4 6 0,-5-4 0,-1 1 0,0-1 0,-1 1 0,1 0 0,-1-1 0,0 1 0,-1 0 0,0 0 0,0 0 0,0 6 0,1 23 0,10 28 0,-11-62-35,0-1 0,0 1 0,0 0 0,0-1 0,0 1 0,0 0 0,0-1 0,-1 1 0,1 0 0,0-1 0,0 1 0,-1 0 0,1-1 0,0 1 0,-1-1 0,1 1 0,0 0 0,-1-1 0,1 1 0,-1-1 0,1 1 0,-1-1 0,1 0 0,-1 1 0,0-1 0,1 0 0,-1 1 0,1-1 0,-1 0 0,0 1 0,1-1 0,-1 0 0,0 0 0,1 0 0,-1 0 0,0 0 0,1 0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2T16:55:18.43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68 88 24575,'1'1'0,"0"0"0,-1 0 0,1 0 0,-1 0 0,1 0 0,-1 0 0,1 0 0,-1 0 0,1 0 0,-1 0 0,0 0 0,0 0 0,1 0 0,-1 1 0,0 0 0,0 2 0,14 83 0,-9-46 0,15 55 0,-16-72 0,0 0 0,-1 0 0,-1 1 0,-2-1 0,-3 31 0,2 9 0,-6 31 0,4-62 0,0 204 0,5-127 0,-2 183 0,1-383 0,-2-100 0,-42-117 0,42 301 0,-8-39 0,5 28 0,1 0 0,0 0 0,0-28 0,2-58 0,3-62 0,3 114 0,0-31 0,-4 67 0,-1 0 0,2 0 0,0 0 0,1 0 0,0 0 0,1 0 0,8-16 0,-12 31 0,0 0 0,0 0 0,0 0 0,0 0 0,0 0 0,0 1 0,0-1 0,0 0 0,0 0 0,0 0 0,0 0 0,0 0 0,0 0 0,0 0 0,0 0 0,0 0 0,0 0 0,0 0 0,0 0 0,0 0 0,0 0 0,0 0 0,0 1 0,0-1 0,0 0 0,0 0 0,0 0 0,0 0 0,0 0 0,0 0 0,0 0 0,0 0 0,0 0 0,0 0 0,0 0 0,1 0 0,-1 0 0,0 0 0,0 0 0,0 0 0,0 0 0,0 0 0,0 0 0,0 0 0,0 0 0,0 0 0,0 0 0,0 0 0,0 0 0,0 0 0,0 0 0,1 0 0,-1 0 0,0 0 0,0 0 0,0 0 0,0 0 0,0 0 0,0 0 0,0 0 0,0 0 0,0 0 0,0 0 0,2 11 0,0 12 0,-10 302 0,1-276 0,-16 69 0,-5 19 0,27-124 0,-9 64 0,-1 99 0,11-116 0,-1-11 0,2 0 0,11 67 0,1-11 0,-13-105 0,0 0 0,0 0 0,0 0 0,0 0 0,0 0 0,0-1 0,0 1 0,0 0 0,0 0 0,0 0 0,1 0 0,-1 0 0,0 0 0,0 0 0,0 0 0,0 0 0,0 0 0,0 0 0,0 0 0,0 0 0,0 0 0,0 0 0,0 0 0,1 0 0,-1 0 0,0 0 0,0 0 0,0 0 0,0 0 0,0 0 0,0 0 0,0 0 0,0 0 0,0 0 0,0 0 0,1 0 0,-1 0 0,0 0 0,0 0 0,0 0 0,0 0 0,0 0 0,0 0 0,0 0 0,0 0 0,0 0 0,0 0 0,0 0 0,1 0 0,-1 0 0,0 0 0,0 1 0,0-1 0,0 0 0,0 0 0,0 0 0,0 0 0,0 0 0,0 0 0,0 0 0,6-14 0,3-19 0,1-10 0,-1 0 0,-3-1 0,-1 0 0,-1-50 0,-5-284 0,4 334 0,2 0 0,2 0 0,25-83 0,-21 80 0,-1-1 0,3-65 0,-7-97 0,-8 200 0,-4 17 0,-3 18 0,-21 97 0,-23 105 0,43-156 0,3-1 0,4 118 0,3-141 0,-1 96 0,4 148 0,7-218 336,-5-48-1187,1 35 1,-6-49-5976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17:16:14.9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0 218 24575,'144'0'0,"613"17"0,-206 52 0,-476-53 0,-392-97 0,226 65 0,-146-9 0,-5 2 0,38 1 0,36 21 0,84 2 0,84-1 0,0 0 0,0 0 0,0 0 0,0 0 0,0 0 0,0 0 0,0 1 0,0-1 0,0 0 0,0 0 0,0 0 0,0 0 0,0 0 0,0 0 0,0 0 0,0 0 0,0 0 0,0 0 0,0 0 0,0 0 0,0 0 0,0 0 0,0 0 0,0 0 0,0 1 0,0-1 0,0 0 0,0 0 0,0 0 0,0 0 0,0 0 0,0 0 0,0 0 0,0 0 0,0 0 0,0 0 0,0 0 0,0 0 0,12 5 0,20 3 0,234 12 0,-120-13 0,528 6 0,-481-13 0,-147-3 0,-46 3 0,0 0 0,-1 0 0,1 0 0,0 0 0,0-1 0,0 1 0,-1 0 0,1 0 0,0 0 0,0 0 0,0-1 0,0 1 0,-1 0 0,1 0 0,0-1 0,0 1 0,0 0 0,0 0 0,0 0 0,0-1 0,0 1 0,0 0 0,0 0 0,0-1 0,0 1 0,0 0 0,0 0 0,0-1 0,0 1 0,0 0 0,0 0 0,0-1 0,0 1 0,0 0 0,0 0 0,0-1 0,0 1 0,0 0 0,1 0 0,-1 0 0,0-1 0,0 1 0,0 0 0,0 0 0,1 0 0,-1-1 0,0 1 0,0 0 0,0 0 0,1 0 0,-1 0 0,0 0 0,0 0 0,1-1 0,-1 1 0,0 0 0,0 0 0,1 0 0,-1 0 0,0 0 0,0 0 0,1 0 0,-1 0 0,0 0 0,0 0 0,1 0 0,-1 0 0,0 0 0,1 1 0,-20-13 0,16 11 0,-36-18 0,-2 2 0,0 2 0,0 1 0,-2 2 0,0 3 0,0 1 0,0 2 0,-86-1 0,-87-3 0,32-1 0,76 6 0,-46 0 0,92 10 0,-22 1 0,-26-6 0,108 1 0,6 0 0,20 4 0,35 2 0,563 34 0,-580-42 0,0-1 0,0-3 0,68-16 0,-70 15 0,0 0 0,47 2 0,39 4 0,-306-15 0,-35-1 0,18 4 0,-60 1 0,-131 11 0,353-4 0,29 2 0,0 1 0,1 1 0,-1-1 0,0 1 0,-10 0 0,14 1 0,1-1 0,-1 1 0,0-1 0,1 1 0,-1 0 0,0-1 0,1 1 0,-1 0 0,1 0 0,-1 0 0,1 0 0,0 0 0,-1 1 0,1-1 0,0 0 0,0 1 0,0-1 0,0 1 0,0-1 0,0 1 0,0-1 0,0 1 0,0 1 0,-1 2 0,1-1 0,-1 1 0,1-1 0,0 1 0,0 0 0,0-1 0,1 1 0,-1 0 0,1 0 0,0-1 0,1 6 0,0-7 0,0 1 0,0-1 0,0 0 0,0 0 0,1 0 0,-1 0 0,1-1 0,0 1 0,0 0 0,0-1 0,0 1 0,0-1 0,0 0 0,1 1 0,-1-1 0,6 3 0,4 3 0,0-1 0,0 0 0,1-1 0,0-1 0,0 0 0,1 0 0,-1-1 0,1-1 0,0 0 0,0-1 0,0-1 0,24 0 0,91 0 0,119-6 0,-155 0 0,167 10 0,-119 6 0,152 22 0,-209-28 0,-54-4 0,41 5 0,-58-4 0,35 7 0,1-3 0,53 1 0,-73-5 0,-25-1 0,-1-1 0,1 1 0,0-1 0,0 0 0,-1 0 0,1 0 0,0-1 0,3 0 0,-5 0 0,-1 1 0,1-1 0,-1 0 0,1 0 0,-1 0 0,0 0 0,1 0 0,-1 0 0,0-1 0,0 1 0,0 0 0,0-1 0,0 1 0,0-1 0,0 1 0,0-1 0,-1 1 0,1-1 0,0 1 0,-1-1 0,1 0 0,-1-2 0,3-10 0,-1 0 0,0-1 0,-1 1 0,-1 0 0,0-1 0,-1 1 0,-4-23 0,4 34 0,0 0 0,0 0 0,0 0 0,0 0 0,-1 0 0,1 0 0,-1 0 0,0 0 0,0 1 0,0-1 0,0 1 0,0-1 0,0 1 0,-1 0 0,1 0 0,-1 0 0,0 0 0,1 0 0,-1 1 0,0-1 0,0 1 0,0 0 0,-6-2 0,-6 0 0,1 0 0,-1 1 0,0 1 0,-16 0 0,-1 0 0,-348-34 0,266 32 0,56 3 0,86 4 0,0 1 0,40 13 0,-2 0 0,-21-8 0,178 36 0,-202-42 0,1 0 0,-1 1 0,0 1 0,-1 2 0,1 0 0,37 20 0,-57-26 0,1-1 0,-1 1 0,1-1 0,-1 1 0,1 0 0,-1 0 0,0-1 0,0 1 0,0 0 0,0 0 0,0 0 0,0 0 0,-1 0 0,1 0 0,-1 1 0,1-1 0,-1 0 0,0 0 0,0 0 0,0 0 0,0 1 0,-1 1 0,1-1 0,0-1 0,0 1 0,0-1 0,-1 1 0,0-1 0,1 0 0,-1 1 0,0-1 0,0 0 0,0 0 0,0 1 0,-1-1 0,1 0 0,0 0 0,-1 0 0,0-1 0,1 1 0,-1 0 0,-3 2 0,-8 1 0,0-1 0,-1 0 0,1-1 0,-1 0 0,0-1 0,0-1 0,-18 0 0,11 1 0,-16-2 0,1-1 0,-1-2 0,1-2 0,-51-12 0,77 13 0,18 2 0,20 3 0,289 20 0,-178-22 0,-138 1 0,0 1 0,1-1 0,-1 0 0,0-1 0,0 1 0,1 0 0,-1 0 0,0-1 0,0 1 0,1 0 0,-1-1 0,0 1 0,0-1 0,0 1 0,0-1 0,0 0 0,0 0 0,0 1 0,0-1 0,1-1 0,-2 1 0,0 0 0,0 1 0,0-1 0,0 0 0,0 0 0,0 1 0,0-1 0,0 0 0,0 0 0,0 1 0,0-1 0,0 0 0,-1 0 0,1 1 0,0-1 0,-1 0 0,1 1 0,0-1 0,-1 0 0,1 1 0,-1-1 0,1 1 0,-2-2 0,-3-3 0,-1-1 0,-1 1 0,1 0 0,-11-7 0,-17-8 0,0 1 0,-2 2 0,0 1 0,-42-12 0,30 16-682,-74-10-1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2T17:07:35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24575,'38'2'0,"0"2"0,47 10 0,-7 0 0,300 30 0,8-36 0,-74-39 0,20-1 0,-7 10 0,55-1 0,420 50 0,-68 14 0,-460-37 0,241-8 0,81-10 0,1 29 0,-108-1 0,42-27 0,-460 10 0,451-1 0,-149 5 0,961-11 0,-1214-1 0,177 2 0,-241 8-1365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2T17:07:36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24575,'0'5'0,"0"6"0,0 3 0,0 1 0,0-1 0,0 2 0,0-1 0,0 4 0,0 3 0,0 3 0,0 6 0,0 3 0,0-1 0,0-3 0,0-5-8191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2T17:07:3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24575,'347'0'-1365,"-336"0"-5461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2T17:07:38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24575,'0'7'0,"0"7"0,0 4 0,0 4 0,0 3 0,0 1 0,0-1 0,0-2 0,0-2 0,0-2 0,0-2 0,0 0 0,0-2 0,0-2 0,0-1 0,0-3-8191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2T17:07:39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24575,'5'0'0,"10"0"0,7 0 0,5 0 0,0 0 0,-2 0 0,-4 0 0,-2 0 0,-5 0 0,3 0 0,3 0 0,2 0 0,-1 0 0,-2 0 0,-2 0 0,-5 0-8191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2T17:09:40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24575,'13'0'0,"1"1"0,24 6 0,3 0 0,495 24 0,-313-24 0,610 45 0,-432-25 0,109 15-298,424 16-427,-529-57 965,487 10 543,399 29-1750,-1195-39 951,838 8-1133,-2 27 144,7-17 4142,-479-3-3137,12 1 0,443-17 0,-908 0 52,22-2 221,-29 1-320,1 1 0,0 0 0,-1 0 0,1 0 0,-1-1 0,1 1 0,0 0 0,-1-1 0,1 1 0,-1-1 1,1 1-1,-1 0 0,1-1 0,-1 1 0,1-1 0,-1 1 0,0-1 0,1 0 0,-1 1 0,0-1 0,0 1 0,1-1 0,-1 0 0,0 1 0,0-1 0,0 1 0,0-1 0,1 0 1,-1 1-1,0-1 0,0 0 0,0 1 0,0-1 0,-1 0 0,1-1 0,-4-11-6779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1140" y="938529"/>
            <a:ext cx="3900804" cy="1305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506200" y="6540818"/>
            <a:ext cx="647827" cy="281304"/>
          </a:xfrm>
        </p:spPr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72429"/>
            <a:ext cx="12192000" cy="385445"/>
          </a:xfrm>
          <a:custGeom>
            <a:avLst/>
            <a:gdLst/>
            <a:ahLst/>
            <a:cxnLst/>
            <a:rect l="l" t="t" r="r" b="b"/>
            <a:pathLst>
              <a:path w="12192000" h="385445">
                <a:moveTo>
                  <a:pt x="12192000" y="0"/>
                </a:moveTo>
                <a:lnTo>
                  <a:pt x="0" y="0"/>
                </a:lnTo>
                <a:lnTo>
                  <a:pt x="0" y="385063"/>
                </a:lnTo>
                <a:lnTo>
                  <a:pt x="12192000" y="385063"/>
                </a:lnTo>
                <a:lnTo>
                  <a:pt x="12192000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72429"/>
            <a:ext cx="12192000" cy="385445"/>
          </a:xfrm>
          <a:custGeom>
            <a:avLst/>
            <a:gdLst/>
            <a:ahLst/>
            <a:cxnLst/>
            <a:rect l="l" t="t" r="r" b="b"/>
            <a:pathLst>
              <a:path w="12192000" h="385445">
                <a:moveTo>
                  <a:pt x="0" y="385063"/>
                </a:moveTo>
                <a:lnTo>
                  <a:pt x="12192000" y="385063"/>
                </a:lnTo>
                <a:lnTo>
                  <a:pt x="12192000" y="0"/>
                </a:lnTo>
                <a:lnTo>
                  <a:pt x="0" y="0"/>
                </a:lnTo>
                <a:lnTo>
                  <a:pt x="0" y="385063"/>
                </a:lnTo>
                <a:close/>
              </a:path>
            </a:pathLst>
          </a:custGeom>
          <a:ln w="9525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472429"/>
            <a:ext cx="12192000" cy="385445"/>
          </a:xfrm>
          <a:custGeom>
            <a:avLst/>
            <a:gdLst/>
            <a:ahLst/>
            <a:cxnLst/>
            <a:rect l="l" t="t" r="r" b="b"/>
            <a:pathLst>
              <a:path w="12192000" h="385445">
                <a:moveTo>
                  <a:pt x="0" y="385063"/>
                </a:moveTo>
                <a:lnTo>
                  <a:pt x="12192000" y="385063"/>
                </a:lnTo>
                <a:lnTo>
                  <a:pt x="12192000" y="0"/>
                </a:lnTo>
                <a:lnTo>
                  <a:pt x="0" y="0"/>
                </a:lnTo>
                <a:lnTo>
                  <a:pt x="0" y="385063"/>
                </a:lnTo>
                <a:close/>
              </a:path>
            </a:pathLst>
          </a:custGeom>
          <a:ln w="12700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58400" y="6464808"/>
            <a:ext cx="1467611" cy="37033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076" y="99771"/>
            <a:ext cx="5624830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0006" y="1212850"/>
            <a:ext cx="10189210" cy="1746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811000" y="6540818"/>
            <a:ext cx="343027" cy="281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fall2022/466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40.png"/><Relationship Id="rId18" Type="http://schemas.openxmlformats.org/officeDocument/2006/relationships/customXml" Target="../ink/ink12.xml"/><Relationship Id="rId26" Type="http://schemas.openxmlformats.org/officeDocument/2006/relationships/customXml" Target="../ink/ink16.xml"/><Relationship Id="rId3" Type="http://schemas.openxmlformats.org/officeDocument/2006/relationships/image" Target="../media/image35.png"/><Relationship Id="rId21" Type="http://schemas.openxmlformats.org/officeDocument/2006/relationships/image" Target="../media/image44.png"/><Relationship Id="rId7" Type="http://schemas.openxmlformats.org/officeDocument/2006/relationships/image" Target="../media/image37.png"/><Relationship Id="rId12" Type="http://schemas.openxmlformats.org/officeDocument/2006/relationships/customXml" Target="../ink/ink9.xml"/><Relationship Id="rId17" Type="http://schemas.openxmlformats.org/officeDocument/2006/relationships/image" Target="../media/image42.png"/><Relationship Id="rId25" Type="http://schemas.openxmlformats.org/officeDocument/2006/relationships/image" Target="../media/image46.png"/><Relationship Id="rId2" Type="http://schemas.openxmlformats.org/officeDocument/2006/relationships/customXml" Target="../ink/ink4.xml"/><Relationship Id="rId16" Type="http://schemas.openxmlformats.org/officeDocument/2006/relationships/customXml" Target="../ink/ink11.xml"/><Relationship Id="rId20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1" Type="http://schemas.openxmlformats.org/officeDocument/2006/relationships/image" Target="../media/image39.png"/><Relationship Id="rId24" Type="http://schemas.openxmlformats.org/officeDocument/2006/relationships/customXml" Target="../ink/ink15.xml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23" Type="http://schemas.openxmlformats.org/officeDocument/2006/relationships/image" Target="../media/image45.png"/><Relationship Id="rId10" Type="http://schemas.openxmlformats.org/officeDocument/2006/relationships/customXml" Target="../ink/ink8.xml"/><Relationship Id="rId19" Type="http://schemas.openxmlformats.org/officeDocument/2006/relationships/image" Target="../media/image43.png"/><Relationship Id="rId4" Type="http://schemas.openxmlformats.org/officeDocument/2006/relationships/customXml" Target="../ink/ink5.xml"/><Relationship Id="rId9" Type="http://schemas.openxmlformats.org/officeDocument/2006/relationships/image" Target="../media/image38.png"/><Relationship Id="rId14" Type="http://schemas.openxmlformats.org/officeDocument/2006/relationships/customXml" Target="../ink/ink10.xml"/><Relationship Id="rId22" Type="http://schemas.openxmlformats.org/officeDocument/2006/relationships/customXml" Target="../ink/ink14.xml"/><Relationship Id="rId27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5" Type="http://schemas.openxmlformats.org/officeDocument/2006/relationships/image" Target="../media/image50.png"/><Relationship Id="rId4" Type="http://schemas.openxmlformats.org/officeDocument/2006/relationships/customXml" Target="../ink/ink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13" Type="http://schemas.openxmlformats.org/officeDocument/2006/relationships/image" Target="../media/image19.png"/><Relationship Id="rId3" Type="http://schemas.openxmlformats.org/officeDocument/2006/relationships/image" Target="../media/image53.gif"/><Relationship Id="rId7" Type="http://schemas.openxmlformats.org/officeDocument/2006/relationships/image" Target="../media/image55.png"/><Relationship Id="rId12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11" Type="http://schemas.openxmlformats.org/officeDocument/2006/relationships/image" Target="../media/image55.jpeg"/><Relationship Id="rId5" Type="http://schemas.openxmlformats.org/officeDocument/2006/relationships/image" Target="../media/image54.png"/><Relationship Id="rId10" Type="http://schemas.openxmlformats.org/officeDocument/2006/relationships/image" Target="../media/image54.gif"/><Relationship Id="rId4" Type="http://schemas.openxmlformats.org/officeDocument/2006/relationships/customXml" Target="../ink/ink19.xml"/><Relationship Id="rId9" Type="http://schemas.openxmlformats.org/officeDocument/2006/relationships/image" Target="../media/image56.png"/><Relationship Id="rId1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13" Type="http://schemas.openxmlformats.org/officeDocument/2006/relationships/image" Target="../media/image76.png"/><Relationship Id="rId18" Type="http://schemas.openxmlformats.org/officeDocument/2006/relationships/customXml" Target="../ink/ink28.xml"/><Relationship Id="rId26" Type="http://schemas.openxmlformats.org/officeDocument/2006/relationships/image" Target="../media/image81.png"/><Relationship Id="rId3" Type="http://schemas.openxmlformats.org/officeDocument/2006/relationships/image" Target="../media/image70.jpeg"/><Relationship Id="rId21" Type="http://schemas.openxmlformats.org/officeDocument/2006/relationships/image" Target="../media/image80.png"/><Relationship Id="rId7" Type="http://schemas.openxmlformats.org/officeDocument/2006/relationships/image" Target="../media/image73.png"/><Relationship Id="rId12" Type="http://schemas.openxmlformats.org/officeDocument/2006/relationships/customXml" Target="../ink/ink25.xml"/><Relationship Id="rId17" Type="http://schemas.openxmlformats.org/officeDocument/2006/relationships/image" Target="../media/image78.png"/><Relationship Id="rId25" Type="http://schemas.openxmlformats.org/officeDocument/2006/relationships/customXml" Target="../ink/ink30.xml"/><Relationship Id="rId2" Type="http://schemas.openxmlformats.org/officeDocument/2006/relationships/image" Target="../media/image69.png"/><Relationship Id="rId16" Type="http://schemas.openxmlformats.org/officeDocument/2006/relationships/customXml" Target="../ink/ink27.xml"/><Relationship Id="rId20" Type="http://schemas.openxmlformats.org/officeDocument/2006/relationships/customXml" Target="../ink/ink2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11" Type="http://schemas.openxmlformats.org/officeDocument/2006/relationships/image" Target="../media/image75.png"/><Relationship Id="rId24" Type="http://schemas.openxmlformats.org/officeDocument/2006/relationships/image" Target="../media/image68.png"/><Relationship Id="rId5" Type="http://schemas.openxmlformats.org/officeDocument/2006/relationships/image" Target="../media/image72.jpeg"/><Relationship Id="rId15" Type="http://schemas.openxmlformats.org/officeDocument/2006/relationships/image" Target="../media/image77.png"/><Relationship Id="rId23" Type="http://schemas.openxmlformats.org/officeDocument/2006/relationships/image" Target="../media/image66.png"/><Relationship Id="rId10" Type="http://schemas.openxmlformats.org/officeDocument/2006/relationships/customXml" Target="../ink/ink24.xml"/><Relationship Id="rId19" Type="http://schemas.openxmlformats.org/officeDocument/2006/relationships/image" Target="../media/image79.png"/><Relationship Id="rId4" Type="http://schemas.openxmlformats.org/officeDocument/2006/relationships/image" Target="../media/image71.jpeg"/><Relationship Id="rId9" Type="http://schemas.openxmlformats.org/officeDocument/2006/relationships/image" Target="../media/image74.png"/><Relationship Id="rId14" Type="http://schemas.openxmlformats.org/officeDocument/2006/relationships/customXml" Target="../ink/ink26.xml"/><Relationship Id="rId22" Type="http://schemas.openxmlformats.org/officeDocument/2006/relationships/image" Target="../media/image2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4910" y="2047238"/>
            <a:ext cx="6989445" cy="1463040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15"/>
              </a:spcBef>
            </a:pPr>
            <a:r>
              <a:rPr sz="6000" b="1" dirty="0">
                <a:latin typeface="Arial"/>
                <a:cs typeface="Arial"/>
              </a:rPr>
              <a:t>CSCI</a:t>
            </a:r>
            <a:r>
              <a:rPr sz="6000" b="1" spc="-370" dirty="0">
                <a:latin typeface="Arial"/>
                <a:cs typeface="Arial"/>
              </a:rPr>
              <a:t> </a:t>
            </a:r>
            <a:r>
              <a:rPr sz="6000" b="1" dirty="0">
                <a:latin typeface="Arial"/>
                <a:cs typeface="Arial"/>
              </a:rPr>
              <a:t>466:</a:t>
            </a:r>
            <a:r>
              <a:rPr sz="6000" b="1" spc="-360" dirty="0">
                <a:latin typeface="Arial"/>
                <a:cs typeface="Arial"/>
              </a:rPr>
              <a:t> </a:t>
            </a:r>
            <a:r>
              <a:rPr sz="6000" b="1" spc="-130" dirty="0">
                <a:latin typeface="Arial"/>
                <a:cs typeface="Arial"/>
              </a:rPr>
              <a:t>Networks</a:t>
            </a:r>
            <a:endParaRPr sz="6000" dirty="0">
              <a:latin typeface="Arial"/>
              <a:cs typeface="Arial"/>
            </a:endParaRPr>
          </a:p>
          <a:p>
            <a:pPr marR="60325" algn="ctr">
              <a:lnSpc>
                <a:spcPct val="100000"/>
              </a:lnSpc>
              <a:spcBef>
                <a:spcPts val="240"/>
              </a:spcBef>
            </a:pPr>
            <a:r>
              <a:rPr lang="en-US" sz="2800" dirty="0">
                <a:latin typeface="Calibri"/>
                <a:cs typeface="Calibri"/>
              </a:rPr>
              <a:t>Link Layer</a:t>
            </a:r>
            <a:endParaRPr sz="2800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145"/>
            <a:chOff x="-6350" y="6466078"/>
            <a:chExt cx="12204700" cy="398145"/>
          </a:xfrm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5445"/>
            </a:xfrm>
            <a:custGeom>
              <a:avLst/>
              <a:gdLst/>
              <a:ahLst/>
              <a:cxnLst/>
              <a:rect l="l" t="t" r="r" b="b"/>
              <a:pathLst>
                <a:path w="12192000" h="385445">
                  <a:moveTo>
                    <a:pt x="12192000" y="0"/>
                  </a:moveTo>
                  <a:lnTo>
                    <a:pt x="0" y="0"/>
                  </a:lnTo>
                  <a:lnTo>
                    <a:pt x="0" y="385063"/>
                  </a:lnTo>
                  <a:lnTo>
                    <a:pt x="12192000" y="385063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5445"/>
            </a:xfrm>
            <a:custGeom>
              <a:avLst/>
              <a:gdLst/>
              <a:ahLst/>
              <a:cxnLst/>
              <a:rect l="l" t="t" r="r" b="b"/>
              <a:pathLst>
                <a:path w="12192000" h="385445">
                  <a:moveTo>
                    <a:pt x="0" y="385063"/>
                  </a:moveTo>
                  <a:lnTo>
                    <a:pt x="12192000" y="385063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063"/>
                  </a:lnTo>
                  <a:close/>
                </a:path>
              </a:pathLst>
            </a:custGeom>
            <a:ln w="9525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6472428"/>
              <a:ext cx="12192000" cy="385445"/>
            </a:xfrm>
            <a:custGeom>
              <a:avLst/>
              <a:gdLst/>
              <a:ahLst/>
              <a:cxnLst/>
              <a:rect l="l" t="t" r="r" b="b"/>
              <a:pathLst>
                <a:path w="12192000" h="385445">
                  <a:moveTo>
                    <a:pt x="0" y="385063"/>
                  </a:moveTo>
                  <a:lnTo>
                    <a:pt x="12192000" y="385063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063"/>
                  </a:lnTo>
                  <a:close/>
                </a:path>
              </a:pathLst>
            </a:custGeom>
            <a:ln w="12700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5881" y="0"/>
                  </a:moveTo>
                  <a:lnTo>
                    <a:pt x="0" y="0"/>
                  </a:lnTo>
                  <a:lnTo>
                    <a:pt x="0" y="874522"/>
                  </a:lnTo>
                  <a:lnTo>
                    <a:pt x="825881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5881" y="0"/>
                  </a:moveTo>
                  <a:lnTo>
                    <a:pt x="0" y="0"/>
                  </a:lnTo>
                  <a:lnTo>
                    <a:pt x="0" y="874522"/>
                  </a:lnTo>
                  <a:lnTo>
                    <a:pt x="825881" y="0"/>
                  </a:lnTo>
                  <a:close/>
                </a:path>
              </a:pathLst>
            </a:custGeom>
            <a:ln w="9525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5881" y="0"/>
                  </a:moveTo>
                  <a:lnTo>
                    <a:pt x="0" y="0"/>
                  </a:lnTo>
                  <a:lnTo>
                    <a:pt x="0" y="874522"/>
                  </a:lnTo>
                  <a:lnTo>
                    <a:pt x="825881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5881" y="0"/>
                  </a:lnTo>
                  <a:lnTo>
                    <a:pt x="0" y="87452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5692" y="5501436"/>
            <a:ext cx="2069464" cy="89217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3470"/>
              </a:lnSpc>
              <a:spcBef>
                <a:spcPts val="8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Pearsall </a:t>
            </a:r>
            <a:r>
              <a:rPr sz="2800" dirty="0">
                <a:latin typeface="Calibri"/>
                <a:cs typeface="Calibri"/>
              </a:rPr>
              <a:t>Fall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2022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931" y="6525259"/>
            <a:ext cx="58966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  <a:hlinkClick r:id="rId2"/>
              </a:rPr>
              <a:t>https://www.cs.montana.edu/pearsall/classes/fall2022/466/main.html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58400" y="6464808"/>
            <a:ext cx="1467611" cy="37033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1962892" y="651916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34988" y="6556654"/>
            <a:ext cx="26460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*All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images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are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stolen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from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the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internet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10</a:t>
            </a:fld>
            <a:endParaRPr spc="-5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0153D2-C984-41C3-C3B9-D9E275E1301D}"/>
              </a:ext>
            </a:extLst>
          </p:cNvPr>
          <p:cNvSpPr/>
          <p:nvPr/>
        </p:nvSpPr>
        <p:spPr>
          <a:xfrm>
            <a:off x="76200" y="76200"/>
            <a:ext cx="4743060" cy="701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Data Link Layer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FA4E193-2E99-F338-F7FB-A40B80FE0C9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39300" y="4239774"/>
            <a:ext cx="4067175" cy="1935162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sending side: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encapsulates datagram in frame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adds error checking bits, rdt, flow control, etc.</a:t>
            </a:r>
          </a:p>
        </p:txBody>
      </p:sp>
      <p:sp>
        <p:nvSpPr>
          <p:cNvPr id="53" name="Rectangle 4">
            <a:extLst>
              <a:ext uri="{FF2B5EF4-FFF2-40B4-BE49-F238E27FC236}">
                <a16:creationId xmlns:a16="http://schemas.microsoft.com/office/drawing/2014/main" id="{EBC68ECF-DFFA-A254-B1DA-440C70B38679}"/>
              </a:ext>
            </a:extLst>
          </p:cNvPr>
          <p:cNvSpPr txBox="1">
            <a:spLocks noChangeArrowheads="1"/>
          </p:cNvSpPr>
          <p:nvPr/>
        </p:nvSpPr>
        <p:spPr>
          <a:xfrm>
            <a:off x="5058950" y="4084637"/>
            <a:ext cx="4090988" cy="1851025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>
                <a:latin typeface="Gill Sans MT" charset="0"/>
              </a:rPr>
              <a:t>receiving side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looks for errors, </a:t>
            </a:r>
            <a:r>
              <a:rPr lang="en-US" dirty="0" err="1">
                <a:latin typeface="Gill Sans MT" charset="0"/>
              </a:rPr>
              <a:t>rdt</a:t>
            </a:r>
            <a:r>
              <a:rPr lang="en-US" dirty="0">
                <a:latin typeface="Gill Sans MT" charset="0"/>
              </a:rPr>
              <a:t>, flow control, etc.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extracts datagram, passes to upper layer at receiving side</a:t>
            </a:r>
          </a:p>
        </p:txBody>
      </p:sp>
      <p:sp>
        <p:nvSpPr>
          <p:cNvPr id="55" name="Rectangle 27">
            <a:extLst>
              <a:ext uri="{FF2B5EF4-FFF2-40B4-BE49-F238E27FC236}">
                <a16:creationId xmlns:a16="http://schemas.microsoft.com/office/drawing/2014/main" id="{2FB87EC0-8FAF-2589-4EF1-AF0B389A3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300" y="3259137"/>
            <a:ext cx="1444625" cy="2127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6" name="Rectangle 28">
            <a:extLst>
              <a:ext uri="{FF2B5EF4-FFF2-40B4-BE49-F238E27FC236}">
                <a16:creationId xmlns:a16="http://schemas.microsoft.com/office/drawing/2014/main" id="{357702D2-3582-BDE5-EADD-C1EE891D3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475" y="1238250"/>
            <a:ext cx="1944687" cy="17700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7" name="Line 29">
            <a:extLst>
              <a:ext uri="{FF2B5EF4-FFF2-40B4-BE49-F238E27FC236}">
                <a16:creationId xmlns:a16="http://schemas.microsoft.com/office/drawing/2014/main" id="{4A97008E-64D2-CF85-A60D-6B908D1F771D}"/>
              </a:ext>
            </a:extLst>
          </p:cNvPr>
          <p:cNvSpPr>
            <a:spLocks noChangeShapeType="1"/>
          </p:cNvSpPr>
          <p:nvPr/>
        </p:nvSpPr>
        <p:spPr bwMode="auto">
          <a:xfrm>
            <a:off x="972725" y="1757362"/>
            <a:ext cx="0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8" name="Rectangle 30">
            <a:extLst>
              <a:ext uri="{FF2B5EF4-FFF2-40B4-BE49-F238E27FC236}">
                <a16:creationId xmlns:a16="http://schemas.microsoft.com/office/drawing/2014/main" id="{85DFFE99-28C6-D7DC-443A-42BDDB52C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4012" y="2078037"/>
            <a:ext cx="1187450" cy="8667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9" name="Rectangle 31">
            <a:extLst>
              <a:ext uri="{FF2B5EF4-FFF2-40B4-BE49-F238E27FC236}">
                <a16:creationId xmlns:a16="http://schemas.microsoft.com/office/drawing/2014/main" id="{BD619D04-19F2-1EC4-5A43-27CED9A04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5312" y="2638425"/>
            <a:ext cx="704850" cy="2254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60" name="Rectangle 32">
            <a:extLst>
              <a:ext uri="{FF2B5EF4-FFF2-40B4-BE49-F238E27FC236}">
                <a16:creationId xmlns:a16="http://schemas.microsoft.com/office/drawing/2014/main" id="{839BB9DF-52A5-6E34-FD50-E9C3D1E7A4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5312" y="2166937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 i="0" dirty="0">
                <a:latin typeface="Arial" charset="0"/>
                <a:cs typeface="+mn-cs"/>
              </a:rPr>
              <a:t>controller</a:t>
            </a:r>
          </a:p>
        </p:txBody>
      </p:sp>
      <p:sp>
        <p:nvSpPr>
          <p:cNvPr id="61" name="Line 33">
            <a:extLst>
              <a:ext uri="{FF2B5EF4-FFF2-40B4-BE49-F238E27FC236}">
                <a16:creationId xmlns:a16="http://schemas.microsoft.com/office/drawing/2014/main" id="{992E0055-AC44-BC7C-6BC3-68889E6EAD4F}"/>
              </a:ext>
            </a:extLst>
          </p:cNvPr>
          <p:cNvSpPr>
            <a:spLocks noChangeShapeType="1"/>
          </p:cNvSpPr>
          <p:nvPr/>
        </p:nvSpPr>
        <p:spPr bwMode="auto">
          <a:xfrm>
            <a:off x="1266412" y="1920875"/>
            <a:ext cx="143827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62" name="Line 34">
            <a:extLst>
              <a:ext uri="{FF2B5EF4-FFF2-40B4-BE49-F238E27FC236}">
                <a16:creationId xmlns:a16="http://schemas.microsoft.com/office/drawing/2014/main" id="{18E3162D-853E-B005-C089-AFD72E4A777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83925" y="1927225"/>
            <a:ext cx="0" cy="23971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63" name="Rectangle 35">
            <a:extLst>
              <a:ext uri="{FF2B5EF4-FFF2-40B4-BE49-F238E27FC236}">
                <a16:creationId xmlns:a16="http://schemas.microsoft.com/office/drawing/2014/main" id="{6E4DA028-5EE3-70D3-E3D8-839D29EA9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8937" y="1366837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 sz="1400" i="0" dirty="0">
              <a:latin typeface="Arial" charset="0"/>
              <a:cs typeface="+mn-cs"/>
            </a:endParaRPr>
          </a:p>
        </p:txBody>
      </p:sp>
      <p:sp>
        <p:nvSpPr>
          <p:cNvPr id="2048" name="Rectangle 36">
            <a:extLst>
              <a:ext uri="{FF2B5EF4-FFF2-40B4-BE49-F238E27FC236}">
                <a16:creationId xmlns:a16="http://schemas.microsoft.com/office/drawing/2014/main" id="{F18D0474-7F61-1724-2CE5-7BB33E05E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5712" y="1368425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 sz="1400" i="0" dirty="0">
              <a:latin typeface="Arial" charset="0"/>
              <a:cs typeface="+mn-cs"/>
            </a:endParaRPr>
          </a:p>
        </p:txBody>
      </p:sp>
      <p:sp>
        <p:nvSpPr>
          <p:cNvPr id="2049" name="Line 37">
            <a:extLst>
              <a:ext uri="{FF2B5EF4-FFF2-40B4-BE49-F238E27FC236}">
                <a16:creationId xmlns:a16="http://schemas.microsoft.com/office/drawing/2014/main" id="{9F417FD7-45E4-838F-26F9-0AABE67D957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471200" y="1782762"/>
            <a:ext cx="1587" cy="13811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051" name="Line 38">
            <a:extLst>
              <a:ext uri="{FF2B5EF4-FFF2-40B4-BE49-F238E27FC236}">
                <a16:creationId xmlns:a16="http://schemas.microsoft.com/office/drawing/2014/main" id="{75ACDAD2-A70B-C3DE-7075-3E8158E1E00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395125" y="1785937"/>
            <a:ext cx="0" cy="13652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052" name="Rectangle 39">
            <a:extLst>
              <a:ext uri="{FF2B5EF4-FFF2-40B4-BE49-F238E27FC236}">
                <a16:creationId xmlns:a16="http://schemas.microsoft.com/office/drawing/2014/main" id="{A764009B-1E08-C9DA-AA72-CD33FB1EB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2562" y="1295400"/>
            <a:ext cx="1944688" cy="1731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053" name="Rectangle 40">
            <a:extLst>
              <a:ext uri="{FF2B5EF4-FFF2-40B4-BE49-F238E27FC236}">
                <a16:creationId xmlns:a16="http://schemas.microsoft.com/office/drawing/2014/main" id="{68F72376-F8A1-21A9-73EE-7874D9FD5C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9100" y="2097087"/>
            <a:ext cx="1187450" cy="8667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054" name="Rectangle 41">
            <a:extLst>
              <a:ext uri="{FF2B5EF4-FFF2-40B4-BE49-F238E27FC236}">
                <a16:creationId xmlns:a16="http://schemas.microsoft.com/office/drawing/2014/main" id="{3AECB072-687D-42C2-13FB-7A1142D78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0400" y="2657475"/>
            <a:ext cx="703262" cy="2254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055" name="Rectangle 42">
            <a:extLst>
              <a:ext uri="{FF2B5EF4-FFF2-40B4-BE49-F238E27FC236}">
                <a16:creationId xmlns:a16="http://schemas.microsoft.com/office/drawing/2014/main" id="{118CA9F2-A8F3-2CE2-0627-9AD3E6E52F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0400" y="2185987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 i="0" dirty="0">
                <a:latin typeface="Arial" charset="0"/>
                <a:cs typeface="+mn-cs"/>
              </a:rPr>
              <a:t>controller</a:t>
            </a:r>
          </a:p>
        </p:txBody>
      </p:sp>
      <p:sp>
        <p:nvSpPr>
          <p:cNvPr id="2056" name="Line 43">
            <a:extLst>
              <a:ext uri="{FF2B5EF4-FFF2-40B4-BE49-F238E27FC236}">
                <a16:creationId xmlns:a16="http://schemas.microsoft.com/office/drawing/2014/main" id="{CDA7C061-D903-8399-A2AA-BD52DBBDBAAF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1500" y="1939925"/>
            <a:ext cx="143827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057" name="Line 44">
            <a:extLst>
              <a:ext uri="{FF2B5EF4-FFF2-40B4-BE49-F238E27FC236}">
                <a16:creationId xmlns:a16="http://schemas.microsoft.com/office/drawing/2014/main" id="{6934330D-FCDE-C0B1-6E41-16E1262470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59012" y="1946275"/>
            <a:ext cx="0" cy="23971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058" name="Rectangle 45">
            <a:extLst>
              <a:ext uri="{FF2B5EF4-FFF2-40B4-BE49-F238E27FC236}">
                <a16:creationId xmlns:a16="http://schemas.microsoft.com/office/drawing/2014/main" id="{2E2043A8-3708-2002-2258-03D6F27BF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4025" y="1385887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 sz="1400" i="0" dirty="0">
              <a:latin typeface="Arial" charset="0"/>
              <a:cs typeface="+mn-cs"/>
            </a:endParaRPr>
          </a:p>
        </p:txBody>
      </p:sp>
      <p:sp>
        <p:nvSpPr>
          <p:cNvPr id="2059" name="Rectangle 46">
            <a:extLst>
              <a:ext uri="{FF2B5EF4-FFF2-40B4-BE49-F238E27FC236}">
                <a16:creationId xmlns:a16="http://schemas.microsoft.com/office/drawing/2014/main" id="{C1C875D5-789F-2C4A-AE9D-696272B77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0800" y="1387475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 sz="1400" i="0" dirty="0">
              <a:latin typeface="Arial" charset="0"/>
              <a:cs typeface="+mn-cs"/>
            </a:endParaRPr>
          </a:p>
        </p:txBody>
      </p:sp>
      <p:sp>
        <p:nvSpPr>
          <p:cNvPr id="2060" name="Line 47">
            <a:extLst>
              <a:ext uri="{FF2B5EF4-FFF2-40B4-BE49-F238E27FC236}">
                <a16:creationId xmlns:a16="http://schemas.microsoft.com/office/drawing/2014/main" id="{EA3FA4FB-3633-F432-D19C-21E22DF5E19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346287" y="1801812"/>
            <a:ext cx="1588" cy="13811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061" name="Line 48">
            <a:extLst>
              <a:ext uri="{FF2B5EF4-FFF2-40B4-BE49-F238E27FC236}">
                <a16:creationId xmlns:a16="http://schemas.microsoft.com/office/drawing/2014/main" id="{B46D1F89-D98A-8191-872F-AE3983BEDA4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70212" y="1804987"/>
            <a:ext cx="0" cy="13652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062" name="Text Box 49">
            <a:extLst>
              <a:ext uri="{FF2B5EF4-FFF2-40B4-BE49-F238E27FC236}">
                <a16:creationId xmlns:a16="http://schemas.microsoft.com/office/drawing/2014/main" id="{49FA1972-9776-26FA-8C7E-940849DED7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250" y="2924175"/>
            <a:ext cx="13350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600" dirty="0">
                <a:latin typeface="Arial" charset="0"/>
                <a:cs typeface="+mn-cs"/>
              </a:rPr>
              <a:t>sending host</a:t>
            </a:r>
          </a:p>
        </p:txBody>
      </p:sp>
      <p:sp>
        <p:nvSpPr>
          <p:cNvPr id="2063" name="Text Box 50">
            <a:extLst>
              <a:ext uri="{FF2B5EF4-FFF2-40B4-BE49-F238E27FC236}">
                <a16:creationId xmlns:a16="http://schemas.microsoft.com/office/drawing/2014/main" id="{DC378664-495D-8A79-469C-F182E4A6B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7787" y="2922587"/>
            <a:ext cx="1438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600" dirty="0">
                <a:latin typeface="Arial" charset="0"/>
                <a:cs typeface="+mn-cs"/>
              </a:rPr>
              <a:t>receiving host</a:t>
            </a:r>
          </a:p>
        </p:txBody>
      </p:sp>
      <p:sp>
        <p:nvSpPr>
          <p:cNvPr id="2064" name="Rectangle 51">
            <a:extLst>
              <a:ext uri="{FF2B5EF4-FFF2-40B4-BE49-F238E27FC236}">
                <a16:creationId xmlns:a16="http://schemas.microsoft.com/office/drawing/2014/main" id="{CE81928E-E29A-D3BB-B946-3322C4E96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975" y="1831975"/>
            <a:ext cx="717550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065" name="Text Box 52">
            <a:extLst>
              <a:ext uri="{FF2B5EF4-FFF2-40B4-BE49-F238E27FC236}">
                <a16:creationId xmlns:a16="http://schemas.microsoft.com/office/drawing/2014/main" id="{D64B9718-D27B-A2D6-9376-17D9121012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462" y="1787525"/>
            <a:ext cx="8255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i="0" dirty="0">
                <a:latin typeface="Arial" charset="0"/>
                <a:cs typeface="+mn-cs"/>
              </a:rPr>
              <a:t>datagram</a:t>
            </a:r>
          </a:p>
        </p:txBody>
      </p:sp>
      <p:sp>
        <p:nvSpPr>
          <p:cNvPr id="2066" name="Line 53">
            <a:extLst>
              <a:ext uri="{FF2B5EF4-FFF2-40B4-BE49-F238E27FC236}">
                <a16:creationId xmlns:a16="http://schemas.microsoft.com/office/drawing/2014/main" id="{4424BA2A-CDE9-7B55-927F-BF4C278C3EC9}"/>
              </a:ext>
            </a:extLst>
          </p:cNvPr>
          <p:cNvSpPr>
            <a:spLocks noChangeShapeType="1"/>
          </p:cNvSpPr>
          <p:nvPr/>
        </p:nvSpPr>
        <p:spPr bwMode="auto">
          <a:xfrm>
            <a:off x="4881150" y="1735137"/>
            <a:ext cx="0" cy="392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067" name="Rectangle 54">
            <a:extLst>
              <a:ext uri="{FF2B5EF4-FFF2-40B4-BE49-F238E27FC236}">
                <a16:creationId xmlns:a16="http://schemas.microsoft.com/office/drawing/2014/main" id="{73057B7A-56ED-2497-5C3B-3895279B4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2987" y="1851025"/>
            <a:ext cx="715963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068" name="Text Box 55">
            <a:extLst>
              <a:ext uri="{FF2B5EF4-FFF2-40B4-BE49-F238E27FC236}">
                <a16:creationId xmlns:a16="http://schemas.microsoft.com/office/drawing/2014/main" id="{655D3C9F-CA03-6AB8-F431-6C955E62D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6475" y="1806575"/>
            <a:ext cx="82391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i="0" dirty="0">
                <a:latin typeface="Arial" charset="0"/>
                <a:cs typeface="+mn-cs"/>
              </a:rPr>
              <a:t>datagram</a:t>
            </a:r>
          </a:p>
        </p:txBody>
      </p:sp>
      <p:sp>
        <p:nvSpPr>
          <p:cNvPr id="2069" name="Freeform 56">
            <a:extLst>
              <a:ext uri="{FF2B5EF4-FFF2-40B4-BE49-F238E27FC236}">
                <a16:creationId xmlns:a16="http://schemas.microsoft.com/office/drawing/2014/main" id="{73900B57-40F5-BCD0-7C9E-25D89DEB3EB8}"/>
              </a:ext>
            </a:extLst>
          </p:cNvPr>
          <p:cNvSpPr>
            <a:spLocks/>
          </p:cNvSpPr>
          <p:nvPr/>
        </p:nvSpPr>
        <p:spPr bwMode="auto">
          <a:xfrm>
            <a:off x="1688687" y="2768600"/>
            <a:ext cx="3883025" cy="447675"/>
          </a:xfrm>
          <a:custGeom>
            <a:avLst/>
            <a:gdLst>
              <a:gd name="T0" fmla="*/ 0 w 2597"/>
              <a:gd name="T1" fmla="*/ 0 h 384"/>
              <a:gd name="T2" fmla="*/ 0 w 2597"/>
              <a:gd name="T3" fmla="*/ 2147483647 h 384"/>
              <a:gd name="T4" fmla="*/ 2147483647 w 2597"/>
              <a:gd name="T5" fmla="*/ 2147483647 h 384"/>
              <a:gd name="T6" fmla="*/ 2147483647 w 2597"/>
              <a:gd name="T7" fmla="*/ 2147483647 h 38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597" h="384">
                <a:moveTo>
                  <a:pt x="0" y="0"/>
                </a:moveTo>
                <a:lnTo>
                  <a:pt x="0" y="384"/>
                </a:lnTo>
                <a:lnTo>
                  <a:pt x="2597" y="384"/>
                </a:lnTo>
                <a:lnTo>
                  <a:pt x="2597" y="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070" name="Rectangle 57">
            <a:extLst>
              <a:ext uri="{FF2B5EF4-FFF2-40B4-BE49-F238E27FC236}">
                <a16:creationId xmlns:a16="http://schemas.microsoft.com/office/drawing/2014/main" id="{349BA80E-85BC-6B89-973A-00BECE209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1625" y="3284537"/>
            <a:ext cx="717550" cy="1698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071" name="Text Box 58">
            <a:extLst>
              <a:ext uri="{FF2B5EF4-FFF2-40B4-BE49-F238E27FC236}">
                <a16:creationId xmlns:a16="http://schemas.microsoft.com/office/drawing/2014/main" id="{FB1216B5-0C83-FAB7-31E1-BD82D6891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4637" y="3240087"/>
            <a:ext cx="8239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i="0" dirty="0">
                <a:latin typeface="Arial" charset="0"/>
                <a:cs typeface="+mn-cs"/>
              </a:rPr>
              <a:t>datagram</a:t>
            </a:r>
          </a:p>
        </p:txBody>
      </p:sp>
      <p:sp>
        <p:nvSpPr>
          <p:cNvPr id="2072" name="Line 59">
            <a:extLst>
              <a:ext uri="{FF2B5EF4-FFF2-40B4-BE49-F238E27FC236}">
                <a16:creationId xmlns:a16="http://schemas.microsoft.com/office/drawing/2014/main" id="{0ADAE2C4-F74B-3618-C38B-9AAFB00986FD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4762" y="3376612"/>
            <a:ext cx="276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073" name="Text Box 60">
            <a:extLst>
              <a:ext uri="{FF2B5EF4-FFF2-40B4-BE49-F238E27FC236}">
                <a16:creationId xmlns:a16="http://schemas.microsoft.com/office/drawing/2014/main" id="{1A62CAD6-CF88-33C5-D1F4-4B428A66E3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4812" y="3533775"/>
            <a:ext cx="7048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600" dirty="0">
                <a:latin typeface="Arial" charset="0"/>
                <a:cs typeface="+mn-cs"/>
              </a:rPr>
              <a:t>frame</a:t>
            </a:r>
          </a:p>
        </p:txBody>
      </p:sp>
      <p:sp>
        <p:nvSpPr>
          <p:cNvPr id="2074" name="Line 61">
            <a:extLst>
              <a:ext uri="{FF2B5EF4-FFF2-40B4-BE49-F238E27FC236}">
                <a16:creationId xmlns:a16="http://schemas.microsoft.com/office/drawing/2014/main" id="{6D11AE97-8271-F475-A828-15590E5BA0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93462" y="3440112"/>
            <a:ext cx="1155700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076" name="Slide Number Placeholder 5">
            <a:extLst>
              <a:ext uri="{FF2B5EF4-FFF2-40B4-BE49-F238E27FC236}">
                <a16:creationId xmlns:a16="http://schemas.microsoft.com/office/drawing/2014/main" id="{BF254BC2-19B7-5FEE-AC27-83A1DB1AB8E4}"/>
              </a:ext>
            </a:extLst>
          </p:cNvPr>
          <p:cNvSpPr txBox="1">
            <a:spLocks/>
          </p:cNvSpPr>
          <p:nvPr/>
        </p:nvSpPr>
        <p:spPr>
          <a:xfrm>
            <a:off x="9448341" y="6814465"/>
            <a:ext cx="548655" cy="272319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kern="0"/>
            </a:defPPr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latin typeface="Tahoma" charset="0"/>
              </a:rPr>
              <a:t>6-</a:t>
            </a:r>
            <a:fld id="{8E8C6E93-DF5B-BC4B-80F9-500DED1EEDCC}" type="slidenum">
              <a:rPr lang="en-US" sz="1200" smtClean="0">
                <a:latin typeface="Tahoma" charset="0"/>
              </a:rPr>
              <a:pPr/>
              <a:t>10</a:t>
            </a:fld>
            <a:endParaRPr lang="en-US" sz="1200" dirty="0">
              <a:latin typeface="Tahoma" charset="0"/>
            </a:endParaRPr>
          </a:p>
        </p:txBody>
      </p:sp>
      <p:sp>
        <p:nvSpPr>
          <p:cNvPr id="2077" name="Footer Placeholder 2">
            <a:extLst>
              <a:ext uri="{FF2B5EF4-FFF2-40B4-BE49-F238E27FC236}">
                <a16:creationId xmlns:a16="http://schemas.microsoft.com/office/drawing/2014/main" id="{AD2C8A38-CD2F-B010-1492-511C90BBDF92}"/>
              </a:ext>
            </a:extLst>
          </p:cNvPr>
          <p:cNvSpPr txBox="1">
            <a:spLocks/>
          </p:cNvSpPr>
          <p:nvPr/>
        </p:nvSpPr>
        <p:spPr>
          <a:xfrm>
            <a:off x="7367683" y="6813651"/>
            <a:ext cx="2177473" cy="24154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kern="0"/>
            </a:defPPr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162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11</a:t>
            </a:fld>
            <a:endParaRPr spc="-5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0153D2-C984-41C3-C3B9-D9E275E1301D}"/>
              </a:ext>
            </a:extLst>
          </p:cNvPr>
          <p:cNvSpPr/>
          <p:nvPr/>
        </p:nvSpPr>
        <p:spPr>
          <a:xfrm>
            <a:off x="76200" y="76200"/>
            <a:ext cx="4743060" cy="701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Data Link Layer</a:t>
            </a:r>
          </a:p>
        </p:txBody>
      </p:sp>
      <p:sp>
        <p:nvSpPr>
          <p:cNvPr id="2076" name="Slide Number Placeholder 5">
            <a:extLst>
              <a:ext uri="{FF2B5EF4-FFF2-40B4-BE49-F238E27FC236}">
                <a16:creationId xmlns:a16="http://schemas.microsoft.com/office/drawing/2014/main" id="{BF254BC2-19B7-5FEE-AC27-83A1DB1AB8E4}"/>
              </a:ext>
            </a:extLst>
          </p:cNvPr>
          <p:cNvSpPr txBox="1">
            <a:spLocks/>
          </p:cNvSpPr>
          <p:nvPr/>
        </p:nvSpPr>
        <p:spPr>
          <a:xfrm>
            <a:off x="9448341" y="6814465"/>
            <a:ext cx="548655" cy="27231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kern="0"/>
            </a:defPPr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latin typeface="Tahoma" charset="0"/>
              </a:rPr>
              <a:t>6-</a:t>
            </a:r>
            <a:fld id="{8E8C6E93-DF5B-BC4B-80F9-500DED1EEDCC}" type="slidenum">
              <a:rPr lang="en-US" sz="1200" smtClean="0">
                <a:latin typeface="Tahoma" charset="0"/>
              </a:rPr>
              <a:pPr/>
              <a:t>11</a:t>
            </a:fld>
            <a:endParaRPr lang="en-US" sz="1200" dirty="0">
              <a:latin typeface="Tahoma" charset="0"/>
            </a:endParaRPr>
          </a:p>
        </p:txBody>
      </p:sp>
      <p:sp>
        <p:nvSpPr>
          <p:cNvPr id="2077" name="Footer Placeholder 2">
            <a:extLst>
              <a:ext uri="{FF2B5EF4-FFF2-40B4-BE49-F238E27FC236}">
                <a16:creationId xmlns:a16="http://schemas.microsoft.com/office/drawing/2014/main" id="{AD2C8A38-CD2F-B010-1492-511C90BBDF92}"/>
              </a:ext>
            </a:extLst>
          </p:cNvPr>
          <p:cNvSpPr txBox="1">
            <a:spLocks/>
          </p:cNvSpPr>
          <p:nvPr/>
        </p:nvSpPr>
        <p:spPr>
          <a:xfrm>
            <a:off x="7367683" y="6813651"/>
            <a:ext cx="2177473" cy="24154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kern="0"/>
            </a:defPPr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9C1B7-621B-DDE5-BAFF-F2D026E92BF6}"/>
              </a:ext>
            </a:extLst>
          </p:cNvPr>
          <p:cNvSpPr txBox="1"/>
          <p:nvPr/>
        </p:nvSpPr>
        <p:spPr>
          <a:xfrm>
            <a:off x="228600" y="1143000"/>
            <a:ext cx="62376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Bits can get messed during the physical layer and link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Faulty wires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NIC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Unreliable mediums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082996-4A26-B81D-0D9E-9DA65A559612}"/>
              </a:ext>
            </a:extLst>
          </p:cNvPr>
          <p:cNvSpPr txBox="1"/>
          <p:nvPr/>
        </p:nvSpPr>
        <p:spPr>
          <a:xfrm>
            <a:off x="152400" y="2514600"/>
            <a:ext cx="821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Data Link Layer implements services for </a:t>
            </a:r>
            <a:r>
              <a:rPr lang="en-US" b="1" dirty="0"/>
              <a:t>detecting</a:t>
            </a:r>
            <a:r>
              <a:rPr lang="en-US" dirty="0"/>
              <a:t> and </a:t>
            </a:r>
            <a:r>
              <a:rPr lang="en-US" b="1" dirty="0"/>
              <a:t>correcting errors</a:t>
            </a:r>
          </a:p>
        </p:txBody>
      </p:sp>
      <p:pic>
        <p:nvPicPr>
          <p:cNvPr id="7" name="Picture 3" descr="521 Error Detection">
            <a:extLst>
              <a:ext uri="{FF2B5EF4-FFF2-40B4-BE49-F238E27FC236}">
                <a16:creationId xmlns:a16="http://schemas.microsoft.com/office/drawing/2014/main" id="{20AF98CB-0EC8-040F-BAF9-CB7BB3AF5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276600"/>
            <a:ext cx="5670550" cy="310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4">
            <a:extLst>
              <a:ext uri="{FF2B5EF4-FFF2-40B4-BE49-F238E27FC236}">
                <a16:creationId xmlns:a16="http://schemas.microsoft.com/office/drawing/2014/main" id="{4F34BD63-B542-6895-7661-521689EE26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3415264"/>
            <a:ext cx="5035487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000" b="1" i="0" dirty="0">
                <a:latin typeface="Arial" charset="0"/>
                <a:cs typeface="+mn-cs"/>
              </a:rPr>
              <a:t>EDC</a:t>
            </a:r>
            <a:r>
              <a:rPr lang="en-US" sz="2000" i="0" dirty="0">
                <a:latin typeface="Arial" charset="0"/>
                <a:cs typeface="+mn-cs"/>
              </a:rPr>
              <a:t>= Error Detection and Correction bits </a:t>
            </a:r>
            <a:r>
              <a:rPr lang="en-US" sz="2000" b="1" i="0" dirty="0">
                <a:latin typeface="Arial" charset="0"/>
                <a:cs typeface="+mn-cs"/>
              </a:rPr>
              <a:t>D</a:t>
            </a:r>
            <a:r>
              <a:rPr lang="en-US" sz="2000" i="0" dirty="0">
                <a:latin typeface="Arial" charset="0"/>
                <a:cs typeface="+mn-cs"/>
              </a:rPr>
              <a:t>    = Data protected by error checking, may include header fields </a:t>
            </a:r>
            <a:br>
              <a:rPr lang="en-US" sz="2000" i="0" dirty="0">
                <a:latin typeface="Arial" charset="0"/>
                <a:cs typeface="+mn-cs"/>
              </a:rPr>
            </a:br>
            <a:endParaRPr lang="en-US" sz="2000" i="0" dirty="0">
              <a:latin typeface="Arial" charset="0"/>
              <a:cs typeface="+mn-cs"/>
            </a:endParaRPr>
          </a:p>
          <a:p>
            <a:pPr>
              <a:buFontTx/>
              <a:buChar char="•"/>
              <a:defRPr/>
            </a:pPr>
            <a:r>
              <a:rPr lang="en-US" sz="2000" i="0" dirty="0">
                <a:latin typeface="Arial" charset="0"/>
                <a:cs typeface="+mn-cs"/>
              </a:rPr>
              <a:t> Error detection not 100% reliable!</a:t>
            </a:r>
          </a:p>
          <a:p>
            <a:pPr lvl="1">
              <a:buFontTx/>
              <a:buChar char="•"/>
              <a:defRPr/>
            </a:pPr>
            <a:r>
              <a:rPr lang="en-US" sz="2000" i="0" dirty="0">
                <a:latin typeface="Arial" charset="0"/>
                <a:cs typeface="+mn-cs"/>
              </a:rPr>
              <a:t> protocol may miss some errors, but rarely</a:t>
            </a:r>
          </a:p>
          <a:p>
            <a:pPr lvl="1">
              <a:buFontTx/>
              <a:buChar char="•"/>
              <a:defRPr/>
            </a:pPr>
            <a:r>
              <a:rPr lang="en-US" sz="2000" i="0" dirty="0">
                <a:latin typeface="Arial" charset="0"/>
                <a:cs typeface="+mn-cs"/>
              </a:rPr>
              <a:t> larger EDC field yields better detection and correction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9F383957-B478-C735-E387-19DB9184E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8500" y="3870325"/>
            <a:ext cx="176213" cy="193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CA33852B-5ACD-ECFA-535B-A41404FD63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313" y="3827462"/>
            <a:ext cx="9429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otherwise</a:t>
            </a:r>
          </a:p>
        </p:txBody>
      </p:sp>
    </p:spTree>
    <p:extLst>
      <p:ext uri="{BB962C8B-B14F-4D97-AF65-F5344CB8AC3E}">
        <p14:creationId xmlns:p14="http://schemas.microsoft.com/office/powerpoint/2010/main" val="1814840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12</a:t>
            </a:fld>
            <a:endParaRPr spc="-5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0153D2-C984-41C3-C3B9-D9E275E1301D}"/>
              </a:ext>
            </a:extLst>
          </p:cNvPr>
          <p:cNvSpPr/>
          <p:nvPr/>
        </p:nvSpPr>
        <p:spPr>
          <a:xfrm>
            <a:off x="76200" y="76200"/>
            <a:ext cx="4743060" cy="701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Data Link Layer</a:t>
            </a:r>
          </a:p>
        </p:txBody>
      </p:sp>
      <p:sp>
        <p:nvSpPr>
          <p:cNvPr id="2076" name="Slide Number Placeholder 5">
            <a:extLst>
              <a:ext uri="{FF2B5EF4-FFF2-40B4-BE49-F238E27FC236}">
                <a16:creationId xmlns:a16="http://schemas.microsoft.com/office/drawing/2014/main" id="{BF254BC2-19B7-5FEE-AC27-83A1DB1AB8E4}"/>
              </a:ext>
            </a:extLst>
          </p:cNvPr>
          <p:cNvSpPr txBox="1">
            <a:spLocks/>
          </p:cNvSpPr>
          <p:nvPr/>
        </p:nvSpPr>
        <p:spPr>
          <a:xfrm>
            <a:off x="9448341" y="6814465"/>
            <a:ext cx="548655" cy="272319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kern="0"/>
            </a:defPPr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latin typeface="Tahoma" charset="0"/>
              </a:rPr>
              <a:t>6-</a:t>
            </a:r>
            <a:fld id="{8E8C6E93-DF5B-BC4B-80F9-500DED1EEDCC}" type="slidenum">
              <a:rPr lang="en-US" sz="1200" smtClean="0">
                <a:latin typeface="Tahoma" charset="0"/>
              </a:rPr>
              <a:pPr/>
              <a:t>12</a:t>
            </a:fld>
            <a:endParaRPr lang="en-US" sz="1200" dirty="0">
              <a:latin typeface="Tahoma" charset="0"/>
            </a:endParaRPr>
          </a:p>
        </p:txBody>
      </p:sp>
      <p:sp>
        <p:nvSpPr>
          <p:cNvPr id="2077" name="Footer Placeholder 2">
            <a:extLst>
              <a:ext uri="{FF2B5EF4-FFF2-40B4-BE49-F238E27FC236}">
                <a16:creationId xmlns:a16="http://schemas.microsoft.com/office/drawing/2014/main" id="{AD2C8A38-CD2F-B010-1492-511C90BBDF92}"/>
              </a:ext>
            </a:extLst>
          </p:cNvPr>
          <p:cNvSpPr txBox="1">
            <a:spLocks/>
          </p:cNvSpPr>
          <p:nvPr/>
        </p:nvSpPr>
        <p:spPr>
          <a:xfrm>
            <a:off x="7367683" y="6813651"/>
            <a:ext cx="2177473" cy="24154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kern="0"/>
            </a:defPPr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4BFD63-C340-50B9-6658-56CF848BC8A8}"/>
              </a:ext>
            </a:extLst>
          </p:cNvPr>
          <p:cNvSpPr txBox="1"/>
          <p:nvPr/>
        </p:nvSpPr>
        <p:spPr>
          <a:xfrm>
            <a:off x="152400" y="990600"/>
            <a:ext cx="34547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Single bit parity: </a:t>
            </a:r>
          </a:p>
          <a:p>
            <a:endParaRPr lang="en-US" b="1" dirty="0"/>
          </a:p>
          <a:p>
            <a:r>
              <a:rPr lang="en-US" b="1" dirty="0"/>
              <a:t>	Detect</a:t>
            </a:r>
            <a:r>
              <a:rPr lang="en-US" dirty="0"/>
              <a:t> single bit errors</a:t>
            </a:r>
            <a:endParaRPr lang="en-US" b="1" dirty="0"/>
          </a:p>
        </p:txBody>
      </p:sp>
      <p:pic>
        <p:nvPicPr>
          <p:cNvPr id="3" name="Picture 3" descr="522 Single Bit Parity">
            <a:extLst>
              <a:ext uri="{FF2B5EF4-FFF2-40B4-BE49-F238E27FC236}">
                <a16:creationId xmlns:a16="http://schemas.microsoft.com/office/drawing/2014/main" id="{CECE005A-023E-409D-CA25-36812276E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09800"/>
            <a:ext cx="3440257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DCDFDB-7F70-0F45-A114-6E33495C34D7}"/>
              </a:ext>
            </a:extLst>
          </p:cNvPr>
          <p:cNvCxnSpPr>
            <a:cxnSpLocks/>
          </p:cNvCxnSpPr>
          <p:nvPr/>
        </p:nvCxnSpPr>
        <p:spPr>
          <a:xfrm flipH="1" flipV="1">
            <a:off x="3375366" y="3429000"/>
            <a:ext cx="53634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0EF10BE-0122-C663-2403-C0E1E175F2F2}"/>
              </a:ext>
            </a:extLst>
          </p:cNvPr>
          <p:cNvSpPr txBox="1"/>
          <p:nvPr/>
        </p:nvSpPr>
        <p:spPr>
          <a:xfrm>
            <a:off x="3200400" y="373380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 number of 1s odd (0) or even (1) ? (Including the parity bit)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C4EC330-423C-EF5A-722E-12D4C61971BB}"/>
              </a:ext>
            </a:extLst>
          </p:cNvPr>
          <p:cNvCxnSpPr>
            <a:cxnSpLocks/>
          </p:cNvCxnSpPr>
          <p:nvPr/>
        </p:nvCxnSpPr>
        <p:spPr>
          <a:xfrm flipH="1" flipV="1">
            <a:off x="1824853" y="3508477"/>
            <a:ext cx="54943" cy="301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032C655-26C8-E578-0170-545E2662C7CF}"/>
              </a:ext>
            </a:extLst>
          </p:cNvPr>
          <p:cNvSpPr txBox="1"/>
          <p:nvPr/>
        </p:nvSpPr>
        <p:spPr>
          <a:xfrm>
            <a:off x="1543806" y="387670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F7723D-863F-3D10-F25A-E3395975F6C5}"/>
              </a:ext>
            </a:extLst>
          </p:cNvPr>
          <p:cNvSpPr txBox="1"/>
          <p:nvPr/>
        </p:nvSpPr>
        <p:spPr>
          <a:xfrm>
            <a:off x="304800" y="4765735"/>
            <a:ext cx="3591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01110001</a:t>
            </a:r>
            <a:r>
              <a:rPr lang="en-US" sz="2800" b="1" dirty="0">
                <a:solidFill>
                  <a:srgbClr val="FF0000"/>
                </a:solidFill>
              </a:rPr>
              <a:t>0</a:t>
            </a:r>
            <a:r>
              <a:rPr lang="en-US" sz="2800" dirty="0"/>
              <a:t>0101011</a:t>
            </a:r>
            <a:r>
              <a:rPr lang="en-US" sz="2800" b="1" dirty="0">
                <a:solidFill>
                  <a:schemeClr val="accent1"/>
                </a:solidFill>
              </a:rPr>
              <a:t>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C4FC074-BDFC-93AB-865F-0FB7DFD99ACA}"/>
                  </a:ext>
                </a:extLst>
              </p14:cNvPr>
              <p14:cNvContentPartPr/>
              <p14:nvPr/>
            </p14:nvContentPartPr>
            <p14:xfrm>
              <a:off x="3530906" y="4775715"/>
              <a:ext cx="59760" cy="4975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C4FC074-BDFC-93AB-865F-0FB7DFD99A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26586" y="4771395"/>
                <a:ext cx="68400" cy="50616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C071B098-291F-86A1-ED3C-B7718699AB1A}"/>
              </a:ext>
            </a:extLst>
          </p:cNvPr>
          <p:cNvSpPr txBox="1"/>
          <p:nvPr/>
        </p:nvSpPr>
        <p:spPr>
          <a:xfrm>
            <a:off x="304800" y="5309051"/>
            <a:ext cx="48768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receiver counts eight 1s, but the parity bit tells us it should be an odd number of 1s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ERROR DETECTED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028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13</a:t>
            </a:fld>
            <a:endParaRPr spc="-5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0153D2-C984-41C3-C3B9-D9E275E1301D}"/>
              </a:ext>
            </a:extLst>
          </p:cNvPr>
          <p:cNvSpPr/>
          <p:nvPr/>
        </p:nvSpPr>
        <p:spPr>
          <a:xfrm>
            <a:off x="76200" y="76200"/>
            <a:ext cx="4743060" cy="701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Data Link Layer</a:t>
            </a:r>
          </a:p>
        </p:txBody>
      </p:sp>
      <p:sp>
        <p:nvSpPr>
          <p:cNvPr id="2076" name="Slide Number Placeholder 5">
            <a:extLst>
              <a:ext uri="{FF2B5EF4-FFF2-40B4-BE49-F238E27FC236}">
                <a16:creationId xmlns:a16="http://schemas.microsoft.com/office/drawing/2014/main" id="{BF254BC2-19B7-5FEE-AC27-83A1DB1AB8E4}"/>
              </a:ext>
            </a:extLst>
          </p:cNvPr>
          <p:cNvSpPr txBox="1">
            <a:spLocks/>
          </p:cNvSpPr>
          <p:nvPr/>
        </p:nvSpPr>
        <p:spPr>
          <a:xfrm>
            <a:off x="9448341" y="6814465"/>
            <a:ext cx="548655" cy="27231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kern="0"/>
            </a:defPPr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latin typeface="Tahoma" charset="0"/>
              </a:rPr>
              <a:t>6-</a:t>
            </a:r>
            <a:fld id="{8E8C6E93-DF5B-BC4B-80F9-500DED1EEDCC}" type="slidenum">
              <a:rPr lang="en-US" sz="1200" smtClean="0">
                <a:latin typeface="Tahoma" charset="0"/>
              </a:rPr>
              <a:pPr/>
              <a:t>13</a:t>
            </a:fld>
            <a:endParaRPr lang="en-US" sz="1200" dirty="0">
              <a:latin typeface="Tahoma" charset="0"/>
            </a:endParaRPr>
          </a:p>
        </p:txBody>
      </p:sp>
      <p:sp>
        <p:nvSpPr>
          <p:cNvPr id="2077" name="Footer Placeholder 2">
            <a:extLst>
              <a:ext uri="{FF2B5EF4-FFF2-40B4-BE49-F238E27FC236}">
                <a16:creationId xmlns:a16="http://schemas.microsoft.com/office/drawing/2014/main" id="{AD2C8A38-CD2F-B010-1492-511C90BBDF92}"/>
              </a:ext>
            </a:extLst>
          </p:cNvPr>
          <p:cNvSpPr txBox="1">
            <a:spLocks/>
          </p:cNvSpPr>
          <p:nvPr/>
        </p:nvSpPr>
        <p:spPr>
          <a:xfrm>
            <a:off x="7367683" y="6813651"/>
            <a:ext cx="2177473" cy="24154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kern="0"/>
            </a:defPPr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4BFD63-C340-50B9-6658-56CF848BC8A8}"/>
              </a:ext>
            </a:extLst>
          </p:cNvPr>
          <p:cNvSpPr txBox="1"/>
          <p:nvPr/>
        </p:nvSpPr>
        <p:spPr>
          <a:xfrm>
            <a:off x="152400" y="990600"/>
            <a:ext cx="34547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Single bit parity: </a:t>
            </a:r>
          </a:p>
          <a:p>
            <a:endParaRPr lang="en-US" b="1" dirty="0"/>
          </a:p>
          <a:p>
            <a:r>
              <a:rPr lang="en-US" b="1" dirty="0"/>
              <a:t>	Detect</a:t>
            </a:r>
            <a:r>
              <a:rPr lang="en-US" dirty="0"/>
              <a:t> single bit errors</a:t>
            </a:r>
            <a:endParaRPr lang="en-US" b="1" dirty="0"/>
          </a:p>
        </p:txBody>
      </p:sp>
      <p:pic>
        <p:nvPicPr>
          <p:cNvPr id="3" name="Picture 3" descr="522 Single Bit Parity">
            <a:extLst>
              <a:ext uri="{FF2B5EF4-FFF2-40B4-BE49-F238E27FC236}">
                <a16:creationId xmlns:a16="http://schemas.microsoft.com/office/drawing/2014/main" id="{CECE005A-023E-409D-CA25-36812276E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09800"/>
            <a:ext cx="3440257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DCDFDB-7F70-0F45-A114-6E33495C34D7}"/>
              </a:ext>
            </a:extLst>
          </p:cNvPr>
          <p:cNvCxnSpPr>
            <a:cxnSpLocks/>
          </p:cNvCxnSpPr>
          <p:nvPr/>
        </p:nvCxnSpPr>
        <p:spPr>
          <a:xfrm flipH="1" flipV="1">
            <a:off x="3375366" y="3429000"/>
            <a:ext cx="53634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0EF10BE-0122-C663-2403-C0E1E175F2F2}"/>
              </a:ext>
            </a:extLst>
          </p:cNvPr>
          <p:cNvSpPr txBox="1"/>
          <p:nvPr/>
        </p:nvSpPr>
        <p:spPr>
          <a:xfrm>
            <a:off x="3200400" y="373380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 number of 1s odd (0) or even (1) ? (Including the parity bit)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C4EC330-423C-EF5A-722E-12D4C61971BB}"/>
              </a:ext>
            </a:extLst>
          </p:cNvPr>
          <p:cNvCxnSpPr>
            <a:cxnSpLocks/>
          </p:cNvCxnSpPr>
          <p:nvPr/>
        </p:nvCxnSpPr>
        <p:spPr>
          <a:xfrm flipH="1" flipV="1">
            <a:off x="1824853" y="3508477"/>
            <a:ext cx="54943" cy="301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032C655-26C8-E578-0170-545E2662C7CF}"/>
              </a:ext>
            </a:extLst>
          </p:cNvPr>
          <p:cNvSpPr txBox="1"/>
          <p:nvPr/>
        </p:nvSpPr>
        <p:spPr>
          <a:xfrm>
            <a:off x="1543806" y="387670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F7723D-863F-3D10-F25A-E3395975F6C5}"/>
              </a:ext>
            </a:extLst>
          </p:cNvPr>
          <p:cNvSpPr txBox="1"/>
          <p:nvPr/>
        </p:nvSpPr>
        <p:spPr>
          <a:xfrm>
            <a:off x="304800" y="4765735"/>
            <a:ext cx="3591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01110001</a:t>
            </a:r>
            <a:r>
              <a:rPr lang="en-US" sz="2800" b="1" dirty="0">
                <a:solidFill>
                  <a:srgbClr val="FF0000"/>
                </a:solidFill>
              </a:rPr>
              <a:t>0</a:t>
            </a:r>
            <a:r>
              <a:rPr lang="en-US" sz="2800" dirty="0"/>
              <a:t>0101011</a:t>
            </a:r>
            <a:r>
              <a:rPr lang="en-US" sz="2800" b="1" dirty="0">
                <a:solidFill>
                  <a:schemeClr val="accent1"/>
                </a:solidFill>
              </a:rPr>
              <a:t>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C4FC074-BDFC-93AB-865F-0FB7DFD99ACA}"/>
                  </a:ext>
                </a:extLst>
              </p14:cNvPr>
              <p14:cNvContentPartPr/>
              <p14:nvPr/>
            </p14:nvContentPartPr>
            <p14:xfrm>
              <a:off x="3530906" y="4775715"/>
              <a:ext cx="59760" cy="4975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C4FC074-BDFC-93AB-865F-0FB7DFD99A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26586" y="4771392"/>
                <a:ext cx="68400" cy="506166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C071B098-291F-86A1-ED3C-B7718699AB1A}"/>
              </a:ext>
            </a:extLst>
          </p:cNvPr>
          <p:cNvSpPr txBox="1"/>
          <p:nvPr/>
        </p:nvSpPr>
        <p:spPr>
          <a:xfrm>
            <a:off x="304800" y="5309051"/>
            <a:ext cx="48768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receiver counts eight 1s, but the parity bit tells us it should be an odd number of 1s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ERROR DETECTED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57BBAC-1F81-52D0-1304-4AEB92429595}"/>
              </a:ext>
            </a:extLst>
          </p:cNvPr>
          <p:cNvCxnSpPr>
            <a:cxnSpLocks/>
          </p:cNvCxnSpPr>
          <p:nvPr/>
        </p:nvCxnSpPr>
        <p:spPr>
          <a:xfrm>
            <a:off x="6120233" y="160318"/>
            <a:ext cx="19631" cy="60579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28F8214-67B4-5FAD-EE14-0D302F74C61D}"/>
              </a:ext>
            </a:extLst>
          </p:cNvPr>
          <p:cNvSpPr txBox="1"/>
          <p:nvPr/>
        </p:nvSpPr>
        <p:spPr>
          <a:xfrm>
            <a:off x="6456088" y="315855"/>
            <a:ext cx="47500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Two-dimensional bit parity: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b="1" dirty="0"/>
              <a:t>Detect</a:t>
            </a:r>
            <a:r>
              <a:rPr lang="en-US" dirty="0"/>
              <a:t> and </a:t>
            </a:r>
            <a:r>
              <a:rPr lang="en-US" b="1" dirty="0"/>
              <a:t>correct</a:t>
            </a:r>
            <a:r>
              <a:rPr lang="en-US" dirty="0"/>
              <a:t> single bit errors</a:t>
            </a:r>
          </a:p>
        </p:txBody>
      </p:sp>
      <p:pic>
        <p:nvPicPr>
          <p:cNvPr id="9" name="Picture 5" descr="523 Double Bit Parity">
            <a:extLst>
              <a:ext uri="{FF2B5EF4-FFF2-40B4-BE49-F238E27FC236}">
                <a16:creationId xmlns:a16="http://schemas.microsoft.com/office/drawing/2014/main" id="{803FF896-ED08-53EE-1B94-6A7D93C72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509" y="1505773"/>
            <a:ext cx="4322933" cy="4741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5171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14</a:t>
            </a:fld>
            <a:endParaRPr spc="-5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0153D2-C984-41C3-C3B9-D9E275E1301D}"/>
              </a:ext>
            </a:extLst>
          </p:cNvPr>
          <p:cNvSpPr/>
          <p:nvPr/>
        </p:nvSpPr>
        <p:spPr>
          <a:xfrm>
            <a:off x="76200" y="76200"/>
            <a:ext cx="4743060" cy="701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Data Link Layer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4BFD63-C340-50B9-6658-56CF848BC8A8}"/>
              </a:ext>
            </a:extLst>
          </p:cNvPr>
          <p:cNvSpPr txBox="1"/>
          <p:nvPr/>
        </p:nvSpPr>
        <p:spPr>
          <a:xfrm>
            <a:off x="152400" y="990600"/>
            <a:ext cx="1883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Checksum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44A7C2-C2F4-B84B-E727-E005E5765326}"/>
              </a:ext>
            </a:extLst>
          </p:cNvPr>
          <p:cNvSpPr txBox="1"/>
          <p:nvPr/>
        </p:nvSpPr>
        <p:spPr>
          <a:xfrm>
            <a:off x="381000" y="1730170"/>
            <a:ext cx="612216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0110011001100000 </a:t>
            </a:r>
          </a:p>
          <a:p>
            <a:r>
              <a:rPr lang="en-US" sz="2800" dirty="0"/>
              <a:t>0101010101010101 </a:t>
            </a:r>
          </a:p>
          <a:p>
            <a:r>
              <a:rPr lang="en-US" sz="2800" dirty="0"/>
              <a:t>1000111100001100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32F304-2723-D11D-92AD-74250A651CA2}"/>
                  </a:ext>
                </a:extLst>
              </p14:cNvPr>
              <p14:cNvContentPartPr/>
              <p14:nvPr/>
            </p14:nvContentPartPr>
            <p14:xfrm>
              <a:off x="317546" y="3088395"/>
              <a:ext cx="3468240" cy="39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32F304-2723-D11D-92AD-74250A651C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8906" y="3079395"/>
                <a:ext cx="3485880" cy="5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6B1A2F06-A7DA-7609-96C8-42DAC7A7E5E3}"/>
              </a:ext>
            </a:extLst>
          </p:cNvPr>
          <p:cNvGrpSpPr/>
          <p:nvPr/>
        </p:nvGrpSpPr>
        <p:grpSpPr>
          <a:xfrm>
            <a:off x="180386" y="2232675"/>
            <a:ext cx="129240" cy="111600"/>
            <a:chOff x="180386" y="2232675"/>
            <a:chExt cx="129240" cy="11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718E88B-A66A-2BCC-F05B-36079FB43CDB}"/>
                    </a:ext>
                  </a:extLst>
                </p14:cNvPr>
                <p14:cNvContentPartPr/>
                <p14:nvPr/>
              </p14:nvContentPartPr>
              <p14:xfrm>
                <a:off x="239066" y="2232675"/>
                <a:ext cx="360" cy="111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718E88B-A66A-2BCC-F05B-36079FB43CD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0426" y="2224035"/>
                  <a:ext cx="180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5A1021B-621A-9AA7-D330-5002F68D546C}"/>
                    </a:ext>
                  </a:extLst>
                </p14:cNvPr>
                <p14:cNvContentPartPr/>
                <p14:nvPr/>
              </p14:nvContentPartPr>
              <p14:xfrm>
                <a:off x="180386" y="2275875"/>
                <a:ext cx="12924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5A1021B-621A-9AA7-D330-5002F68D546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1386" y="2267235"/>
                  <a:ext cx="14688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5D09E46-F8DB-1253-763C-7EA4A795518E}"/>
              </a:ext>
            </a:extLst>
          </p:cNvPr>
          <p:cNvGrpSpPr/>
          <p:nvPr/>
        </p:nvGrpSpPr>
        <p:grpSpPr>
          <a:xfrm>
            <a:off x="199826" y="2589795"/>
            <a:ext cx="109800" cy="102600"/>
            <a:chOff x="199826" y="2589795"/>
            <a:chExt cx="109800" cy="10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E104035-80A5-EFE5-A2F0-2EC5C9111056}"/>
                    </a:ext>
                  </a:extLst>
                </p14:cNvPr>
                <p14:cNvContentPartPr/>
                <p14:nvPr/>
              </p14:nvContentPartPr>
              <p14:xfrm>
                <a:off x="231146" y="2589795"/>
                <a:ext cx="360" cy="102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E104035-80A5-EFE5-A2F0-2EC5C911105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2506" y="2581155"/>
                  <a:ext cx="180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D073347-5E33-1C6E-A786-AB1714755CF9}"/>
                    </a:ext>
                  </a:extLst>
                </p14:cNvPr>
                <p14:cNvContentPartPr/>
                <p14:nvPr/>
              </p14:nvContentPartPr>
              <p14:xfrm>
                <a:off x="199826" y="2640915"/>
                <a:ext cx="10980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D073347-5E33-1C6E-A786-AB1714755CF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1186" y="2631915"/>
                  <a:ext cx="127440" cy="1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580FC1E-B650-8121-5EFB-861665123C7D}"/>
              </a:ext>
            </a:extLst>
          </p:cNvPr>
          <p:cNvSpPr txBox="1"/>
          <p:nvPr/>
        </p:nvSpPr>
        <p:spPr>
          <a:xfrm>
            <a:off x="5715000" y="22884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6A0BE4-B3F2-638A-CB6A-32082245257A}"/>
              </a:ext>
            </a:extLst>
          </p:cNvPr>
          <p:cNvSpPr txBox="1"/>
          <p:nvPr/>
        </p:nvSpPr>
        <p:spPr>
          <a:xfrm>
            <a:off x="309626" y="3178176"/>
            <a:ext cx="61221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0100101011000010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111563-1E65-3838-71AC-8CC1C29F4C71}"/>
              </a:ext>
            </a:extLst>
          </p:cNvPr>
          <p:cNvSpPr txBox="1"/>
          <p:nvPr/>
        </p:nvSpPr>
        <p:spPr>
          <a:xfrm>
            <a:off x="276348" y="3940591"/>
            <a:ext cx="61221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1011010100111101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215C14-E961-8E1F-F7C3-C0FEE9124539}"/>
              </a:ext>
            </a:extLst>
          </p:cNvPr>
          <p:cNvSpPr txBox="1"/>
          <p:nvPr/>
        </p:nvSpPr>
        <p:spPr>
          <a:xfrm>
            <a:off x="914400" y="363632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(one’s complement)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CE36EA-EA18-A1FD-C241-8D7ECB69B849}"/>
              </a:ext>
            </a:extLst>
          </p:cNvPr>
          <p:cNvSpPr txBox="1"/>
          <p:nvPr/>
        </p:nvSpPr>
        <p:spPr>
          <a:xfrm>
            <a:off x="3681769" y="3123383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Binary sum of words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7A8E40-204A-D7BC-A8C3-CA728054AF6B}"/>
              </a:ext>
            </a:extLst>
          </p:cNvPr>
          <p:cNvSpPr txBox="1"/>
          <p:nvPr/>
        </p:nvSpPr>
        <p:spPr>
          <a:xfrm>
            <a:off x="3730036" y="400304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Checksum!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3071A1-2839-70DA-0268-30A706B255E6}"/>
              </a:ext>
            </a:extLst>
          </p:cNvPr>
          <p:cNvSpPr txBox="1"/>
          <p:nvPr/>
        </p:nvSpPr>
        <p:spPr>
          <a:xfrm>
            <a:off x="2514600" y="106917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(Sender)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F82547-FB0F-2C3B-3356-E407BE1BEE1B}"/>
              </a:ext>
            </a:extLst>
          </p:cNvPr>
          <p:cNvSpPr txBox="1"/>
          <p:nvPr/>
        </p:nvSpPr>
        <p:spPr>
          <a:xfrm>
            <a:off x="7010400" y="990600"/>
            <a:ext cx="6122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(Receiver)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D6A106-03DB-B68E-FAC6-4FE9B5397B67}"/>
              </a:ext>
            </a:extLst>
          </p:cNvPr>
          <p:cNvSpPr txBox="1"/>
          <p:nvPr/>
        </p:nvSpPr>
        <p:spPr>
          <a:xfrm>
            <a:off x="7391400" y="1424539"/>
            <a:ext cx="612216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0110011001100000 </a:t>
            </a:r>
          </a:p>
          <a:p>
            <a:r>
              <a:rPr lang="en-US" sz="2800" dirty="0"/>
              <a:t>0101010101010101 </a:t>
            </a:r>
          </a:p>
          <a:p>
            <a:r>
              <a:rPr lang="en-US" sz="2800" dirty="0"/>
              <a:t>1000111100001100</a:t>
            </a:r>
          </a:p>
          <a:p>
            <a:r>
              <a:rPr lang="en-US" sz="2800" dirty="0">
                <a:solidFill>
                  <a:schemeClr val="accent6"/>
                </a:solidFill>
              </a:rPr>
              <a:t>0100101011000010</a:t>
            </a:r>
          </a:p>
          <a:p>
            <a:endParaRPr lang="en-US" sz="28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91991362-7E7D-0B66-603B-5E8A224011A5}"/>
                  </a:ext>
                </a:extLst>
              </p14:cNvPr>
              <p14:cNvContentPartPr/>
              <p14:nvPr/>
            </p14:nvContentPartPr>
            <p14:xfrm>
              <a:off x="7302986" y="3225555"/>
              <a:ext cx="3934080" cy="1378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91991362-7E7D-0B66-603B-5E8A224011A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94346" y="3216915"/>
                <a:ext cx="395172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EECFB43B-CA84-4020-DA8D-D6225499D4D6}"/>
              </a:ext>
            </a:extLst>
          </p:cNvPr>
          <p:cNvGrpSpPr/>
          <p:nvPr/>
        </p:nvGrpSpPr>
        <p:grpSpPr>
          <a:xfrm>
            <a:off x="7091306" y="1804995"/>
            <a:ext cx="211320" cy="121320"/>
            <a:chOff x="7091306" y="1804995"/>
            <a:chExt cx="211320" cy="12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5A88953-3E56-1F89-5AA0-37F5BE5C926E}"/>
                    </a:ext>
                  </a:extLst>
                </p14:cNvPr>
                <p14:cNvContentPartPr/>
                <p14:nvPr/>
              </p14:nvContentPartPr>
              <p14:xfrm>
                <a:off x="7185266" y="1848195"/>
                <a:ext cx="2880" cy="63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5A88953-3E56-1F89-5AA0-37F5BE5C926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176626" y="1839195"/>
                  <a:ext cx="205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38FBE1A-0502-7104-CC1E-9E1F4F9924E6}"/>
                    </a:ext>
                  </a:extLst>
                </p14:cNvPr>
                <p14:cNvContentPartPr/>
                <p14:nvPr/>
              </p14:nvContentPartPr>
              <p14:xfrm>
                <a:off x="7091306" y="1848195"/>
                <a:ext cx="211320" cy="42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38FBE1A-0502-7104-CC1E-9E1F4F9924E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082306" y="1839195"/>
                  <a:ext cx="2289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7D954FE-513D-B752-57C5-29B7CD7B29AA}"/>
                    </a:ext>
                  </a:extLst>
                </p14:cNvPr>
                <p14:cNvContentPartPr/>
                <p14:nvPr/>
              </p14:nvContentPartPr>
              <p14:xfrm>
                <a:off x="7165826" y="1804995"/>
                <a:ext cx="360" cy="121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7D954FE-513D-B752-57C5-29B7CD7B29A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57186" y="1795995"/>
                  <a:ext cx="18000" cy="13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7DFC074-0295-F73B-F0EC-C2AC8BCAC2DE}"/>
              </a:ext>
            </a:extLst>
          </p:cNvPr>
          <p:cNvGrpSpPr/>
          <p:nvPr/>
        </p:nvGrpSpPr>
        <p:grpSpPr>
          <a:xfrm>
            <a:off x="7177706" y="2279835"/>
            <a:ext cx="138240" cy="101880"/>
            <a:chOff x="7177706" y="2279835"/>
            <a:chExt cx="138240" cy="10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B1CA672-93D1-CE53-FE39-02DF3D4785AD}"/>
                    </a:ext>
                  </a:extLst>
                </p14:cNvPr>
                <p14:cNvContentPartPr/>
                <p14:nvPr/>
              </p14:nvContentPartPr>
              <p14:xfrm>
                <a:off x="7248266" y="2279835"/>
                <a:ext cx="7920" cy="101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B1CA672-93D1-CE53-FE39-02DF3D4785A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239266" y="2270835"/>
                  <a:ext cx="255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B05C0CB-A41F-4C3A-C181-EE0AB08F456E}"/>
                    </a:ext>
                  </a:extLst>
                </p14:cNvPr>
                <p14:cNvContentPartPr/>
                <p14:nvPr/>
              </p14:nvContentPartPr>
              <p14:xfrm>
                <a:off x="7177706" y="2299275"/>
                <a:ext cx="138240" cy="28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B05C0CB-A41F-4C3A-C181-EE0AB08F456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168706" y="2290635"/>
                  <a:ext cx="15588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8A592D6-3E8C-68CE-9011-D7B4C8B2E2C5}"/>
              </a:ext>
            </a:extLst>
          </p:cNvPr>
          <p:cNvGrpSpPr/>
          <p:nvPr/>
        </p:nvGrpSpPr>
        <p:grpSpPr>
          <a:xfrm>
            <a:off x="7189586" y="2644875"/>
            <a:ext cx="286560" cy="151920"/>
            <a:chOff x="7189586" y="2644875"/>
            <a:chExt cx="286560" cy="15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2D3F647-141C-6135-997D-8EBFC4E8EAD7}"/>
                    </a:ext>
                  </a:extLst>
                </p14:cNvPr>
                <p14:cNvContentPartPr/>
                <p14:nvPr/>
              </p14:nvContentPartPr>
              <p14:xfrm>
                <a:off x="7236386" y="2644875"/>
                <a:ext cx="6120" cy="151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2D3F647-141C-6135-997D-8EBFC4E8EAD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227386" y="2636235"/>
                  <a:ext cx="23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563D24B-A847-1688-A178-5CCA9D03F40B}"/>
                    </a:ext>
                  </a:extLst>
                </p14:cNvPr>
                <p14:cNvContentPartPr/>
                <p14:nvPr/>
              </p14:nvContentPartPr>
              <p14:xfrm>
                <a:off x="7189586" y="2684115"/>
                <a:ext cx="286560" cy="4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563D24B-A847-1688-A178-5CCA9D03F40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80586" y="2675115"/>
                  <a:ext cx="304200" cy="22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D26915B2-FE22-AAEA-C1C7-ABC3D5C31E03}"/>
              </a:ext>
            </a:extLst>
          </p:cNvPr>
          <p:cNvSpPr txBox="1"/>
          <p:nvPr/>
        </p:nvSpPr>
        <p:spPr>
          <a:xfrm>
            <a:off x="7345707" y="3463261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(Binary Sum </a:t>
            </a:r>
            <a:r>
              <a:rPr lang="en-US" dirty="0">
                <a:sym typeface="Wingdings" panose="05000000000000000000" pitchFamily="2" charset="2"/>
              </a:rPr>
              <a:t> One’s Complement)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D10DC68-FE5F-59AF-DDDC-D18EC90E421C}"/>
              </a:ext>
            </a:extLst>
          </p:cNvPr>
          <p:cNvSpPr txBox="1"/>
          <p:nvPr/>
        </p:nvSpPr>
        <p:spPr>
          <a:xfrm>
            <a:off x="7236386" y="3966591"/>
            <a:ext cx="3700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3"/>
                </a:solidFill>
              </a:rPr>
              <a:t>= 1111111111111111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1B3F087-B321-334C-0F77-83F147FBDA7F}"/>
              </a:ext>
            </a:extLst>
          </p:cNvPr>
          <p:cNvSpPr txBox="1"/>
          <p:nvPr/>
        </p:nvSpPr>
        <p:spPr>
          <a:xfrm>
            <a:off x="7526020" y="4625181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1s = No error!</a:t>
            </a:r>
          </a:p>
        </p:txBody>
      </p:sp>
    </p:spTree>
    <p:extLst>
      <p:ext uri="{BB962C8B-B14F-4D97-AF65-F5344CB8AC3E}">
        <p14:creationId xmlns:p14="http://schemas.microsoft.com/office/powerpoint/2010/main" val="802643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15</a:t>
            </a:fld>
            <a:endParaRPr spc="-5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0153D2-C984-41C3-C3B9-D9E275E1301D}"/>
              </a:ext>
            </a:extLst>
          </p:cNvPr>
          <p:cNvSpPr/>
          <p:nvPr/>
        </p:nvSpPr>
        <p:spPr>
          <a:xfrm>
            <a:off x="76200" y="76200"/>
            <a:ext cx="4743060" cy="701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Data Link Layer</a:t>
            </a:r>
          </a:p>
        </p:txBody>
      </p:sp>
      <p:sp>
        <p:nvSpPr>
          <p:cNvPr id="2076" name="Slide Number Placeholder 5">
            <a:extLst>
              <a:ext uri="{FF2B5EF4-FFF2-40B4-BE49-F238E27FC236}">
                <a16:creationId xmlns:a16="http://schemas.microsoft.com/office/drawing/2014/main" id="{BF254BC2-19B7-5FEE-AC27-83A1DB1AB8E4}"/>
              </a:ext>
            </a:extLst>
          </p:cNvPr>
          <p:cNvSpPr txBox="1">
            <a:spLocks/>
          </p:cNvSpPr>
          <p:nvPr/>
        </p:nvSpPr>
        <p:spPr>
          <a:xfrm>
            <a:off x="9448341" y="6814465"/>
            <a:ext cx="548655" cy="27231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kern="0"/>
            </a:defPPr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latin typeface="Tahoma" charset="0"/>
              </a:rPr>
              <a:t>6-</a:t>
            </a:r>
            <a:fld id="{8E8C6E93-DF5B-BC4B-80F9-500DED1EEDCC}" type="slidenum">
              <a:rPr lang="en-US" sz="1200" smtClean="0">
                <a:latin typeface="Tahoma" charset="0"/>
              </a:rPr>
              <a:pPr/>
              <a:t>15</a:t>
            </a:fld>
            <a:endParaRPr lang="en-US" sz="1200" dirty="0">
              <a:latin typeface="Tahoma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5832DEB-BBC1-D8C2-F2B6-E1576FE51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7772400" cy="30777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Gill Sans MT" charset="0"/>
                <a:cs typeface="+mn-cs"/>
              </a:rPr>
              <a:t>more powerful error-detection coding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Gill Sans MT" charset="0"/>
                <a:cs typeface="+mn-cs"/>
              </a:rPr>
              <a:t>view data bits, </a:t>
            </a: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D</a:t>
            </a:r>
            <a:r>
              <a:rPr lang="en-US" sz="2400" dirty="0">
                <a:latin typeface="Gill Sans MT" charset="0"/>
                <a:cs typeface="+mn-cs"/>
              </a:rPr>
              <a:t>, as a binary number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Gill Sans MT" charset="0"/>
                <a:cs typeface="+mn-cs"/>
              </a:rPr>
              <a:t>choose r+1 bit pattern (generator), </a:t>
            </a: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G</a:t>
            </a:r>
            <a:r>
              <a:rPr lang="en-US" sz="2400" dirty="0">
                <a:latin typeface="Gill Sans MT" charset="0"/>
                <a:cs typeface="+mn-cs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Gill Sans MT" charset="0"/>
                <a:cs typeface="+mn-cs"/>
              </a:rPr>
              <a:t>goal: choose r CRC bits, </a:t>
            </a: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R</a:t>
            </a:r>
            <a:r>
              <a:rPr lang="en-US" sz="2400" dirty="0">
                <a:latin typeface="Gill Sans MT" charset="0"/>
                <a:cs typeface="+mn-cs"/>
              </a:rPr>
              <a:t>, such that</a:t>
            </a:r>
          </a:p>
          <a:p>
            <a:pPr marL="800100" lvl="1" indent="-342900"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Gill Sans MT" charset="0"/>
              </a:rPr>
              <a:t> &lt;D,R&gt; exactly divisible by G (modulo 2) </a:t>
            </a:r>
          </a:p>
          <a:p>
            <a:pPr marL="800100" lvl="1" indent="-342900"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Gill Sans MT" charset="0"/>
              </a:rPr>
              <a:t>receiver knows G, divides &lt;D,R&gt; by G.  If non-zero remainder: error detected!</a:t>
            </a:r>
          </a:p>
          <a:p>
            <a:pPr marL="800100" lvl="1" indent="-342900"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Gill Sans MT" charset="0"/>
              </a:rPr>
              <a:t>can detect all burst errors less than r+1 bits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Gill Sans MT" charset="0"/>
                <a:cs typeface="+mn-cs"/>
              </a:rPr>
              <a:t>widely used in practice (Ethernet, 802.11 WiFi, ATM)</a:t>
            </a:r>
          </a:p>
        </p:txBody>
      </p:sp>
      <p:pic>
        <p:nvPicPr>
          <p:cNvPr id="4" name="Picture 4" descr="524 CRC code">
            <a:extLst>
              <a:ext uri="{FF2B5EF4-FFF2-40B4-BE49-F238E27FC236}">
                <a16:creationId xmlns:a16="http://schemas.microsoft.com/office/drawing/2014/main" id="{D7E74554-6198-2397-16A6-7E07C20AF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71" y="4288954"/>
            <a:ext cx="5738813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BDAB4A-1B9A-4105-AB6E-F41E608FCE54}"/>
              </a:ext>
            </a:extLst>
          </p:cNvPr>
          <p:cNvSpPr/>
          <p:nvPr/>
        </p:nvSpPr>
        <p:spPr>
          <a:xfrm>
            <a:off x="6934200" y="4854888"/>
            <a:ext cx="35052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Sender/Receiver has D and G. Need to compute R</a:t>
            </a:r>
          </a:p>
        </p:txBody>
      </p:sp>
    </p:spTree>
    <p:extLst>
      <p:ext uri="{BB962C8B-B14F-4D97-AF65-F5344CB8AC3E}">
        <p14:creationId xmlns:p14="http://schemas.microsoft.com/office/powerpoint/2010/main" val="1987325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16</a:t>
            </a:fld>
            <a:endParaRPr spc="-5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0153D2-C984-41C3-C3B9-D9E275E1301D}"/>
              </a:ext>
            </a:extLst>
          </p:cNvPr>
          <p:cNvSpPr/>
          <p:nvPr/>
        </p:nvSpPr>
        <p:spPr>
          <a:xfrm>
            <a:off x="76200" y="76200"/>
            <a:ext cx="4743060" cy="701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Data Link Layer</a:t>
            </a:r>
          </a:p>
        </p:txBody>
      </p:sp>
      <p:sp>
        <p:nvSpPr>
          <p:cNvPr id="2076" name="Slide Number Placeholder 5">
            <a:extLst>
              <a:ext uri="{FF2B5EF4-FFF2-40B4-BE49-F238E27FC236}">
                <a16:creationId xmlns:a16="http://schemas.microsoft.com/office/drawing/2014/main" id="{BF254BC2-19B7-5FEE-AC27-83A1DB1AB8E4}"/>
              </a:ext>
            </a:extLst>
          </p:cNvPr>
          <p:cNvSpPr txBox="1">
            <a:spLocks/>
          </p:cNvSpPr>
          <p:nvPr/>
        </p:nvSpPr>
        <p:spPr>
          <a:xfrm>
            <a:off x="9448341" y="6814465"/>
            <a:ext cx="548655" cy="272319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kern="0"/>
            </a:defPPr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latin typeface="Tahoma" charset="0"/>
              </a:rPr>
              <a:t>6-</a:t>
            </a:r>
            <a:fld id="{8E8C6E93-DF5B-BC4B-80F9-500DED1EEDCC}" type="slidenum">
              <a:rPr lang="en-US" sz="1200" smtClean="0">
                <a:latin typeface="Tahoma" charset="0"/>
              </a:rPr>
              <a:pPr/>
              <a:t>16</a:t>
            </a:fld>
            <a:endParaRPr lang="en-US" sz="1200" dirty="0">
              <a:latin typeface="Tahoma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5832DEB-BBC1-D8C2-F2B6-E1576FE516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7772400" cy="30777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Gill Sans MT" charset="0"/>
                <a:cs typeface="+mn-cs"/>
              </a:rPr>
              <a:t>more powerful error-detection coding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Gill Sans MT" charset="0"/>
                <a:cs typeface="+mn-cs"/>
              </a:rPr>
              <a:t>view data bits, </a:t>
            </a: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D</a:t>
            </a:r>
            <a:r>
              <a:rPr lang="en-US" sz="2400" dirty="0">
                <a:latin typeface="Gill Sans MT" charset="0"/>
                <a:cs typeface="+mn-cs"/>
              </a:rPr>
              <a:t>, as a binary number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Gill Sans MT" charset="0"/>
                <a:cs typeface="+mn-cs"/>
              </a:rPr>
              <a:t>choose r+1 bit pattern (generator), </a:t>
            </a: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G</a:t>
            </a:r>
            <a:r>
              <a:rPr lang="en-US" sz="2400" dirty="0">
                <a:latin typeface="Gill Sans MT" charset="0"/>
                <a:cs typeface="+mn-cs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Gill Sans MT" charset="0"/>
                <a:cs typeface="+mn-cs"/>
              </a:rPr>
              <a:t>goal: choose r CRC bits, </a:t>
            </a: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R</a:t>
            </a:r>
            <a:r>
              <a:rPr lang="en-US" sz="2400" dirty="0">
                <a:latin typeface="Gill Sans MT" charset="0"/>
                <a:cs typeface="+mn-cs"/>
              </a:rPr>
              <a:t>, such that</a:t>
            </a:r>
          </a:p>
          <a:p>
            <a:pPr marL="800100" lvl="1" indent="-342900"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Gill Sans MT" charset="0"/>
              </a:rPr>
              <a:t> &lt;D,R&gt; exactly divisible by G (modulo 2) </a:t>
            </a:r>
          </a:p>
          <a:p>
            <a:pPr marL="800100" lvl="1" indent="-342900"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Gill Sans MT" charset="0"/>
              </a:rPr>
              <a:t>receiver knows G, divides &lt;D,R&gt; by G.  If non-zero remainder: error detected!</a:t>
            </a:r>
          </a:p>
          <a:p>
            <a:pPr marL="800100" lvl="1" indent="-342900"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Gill Sans MT" charset="0"/>
              </a:rPr>
              <a:t>can detect all burst errors less than r+1 bits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Gill Sans MT" charset="0"/>
                <a:cs typeface="+mn-cs"/>
              </a:rPr>
              <a:t>widely used in practice (Ethernet, 802.11 WiFi, ATM)</a:t>
            </a:r>
          </a:p>
        </p:txBody>
      </p:sp>
      <p:pic>
        <p:nvPicPr>
          <p:cNvPr id="4" name="Picture 4" descr="524 CRC code">
            <a:extLst>
              <a:ext uri="{FF2B5EF4-FFF2-40B4-BE49-F238E27FC236}">
                <a16:creationId xmlns:a16="http://schemas.microsoft.com/office/drawing/2014/main" id="{D7E74554-6198-2397-16A6-7E07C20AF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71" y="4288954"/>
            <a:ext cx="5738813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BDAB4A-1B9A-4105-AB6E-F41E608FCE54}"/>
              </a:ext>
            </a:extLst>
          </p:cNvPr>
          <p:cNvSpPr/>
          <p:nvPr/>
        </p:nvSpPr>
        <p:spPr>
          <a:xfrm>
            <a:off x="6934200" y="4854888"/>
            <a:ext cx="35052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Sender/Receiver has D and G. Need to compute R</a:t>
            </a:r>
          </a:p>
        </p:txBody>
      </p:sp>
    </p:spTree>
    <p:extLst>
      <p:ext uri="{BB962C8B-B14F-4D97-AF65-F5344CB8AC3E}">
        <p14:creationId xmlns:p14="http://schemas.microsoft.com/office/powerpoint/2010/main" val="1318313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17</a:t>
            </a:fld>
            <a:endParaRPr spc="-5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0153D2-C984-41C3-C3B9-D9E275E1301D}"/>
              </a:ext>
            </a:extLst>
          </p:cNvPr>
          <p:cNvSpPr/>
          <p:nvPr/>
        </p:nvSpPr>
        <p:spPr>
          <a:xfrm>
            <a:off x="76200" y="76200"/>
            <a:ext cx="4743060" cy="701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Data Link Layer</a:t>
            </a:r>
          </a:p>
        </p:txBody>
      </p:sp>
      <p:sp>
        <p:nvSpPr>
          <p:cNvPr id="2076" name="Slide Number Placeholder 5">
            <a:extLst>
              <a:ext uri="{FF2B5EF4-FFF2-40B4-BE49-F238E27FC236}">
                <a16:creationId xmlns:a16="http://schemas.microsoft.com/office/drawing/2014/main" id="{BF254BC2-19B7-5FEE-AC27-83A1DB1AB8E4}"/>
              </a:ext>
            </a:extLst>
          </p:cNvPr>
          <p:cNvSpPr txBox="1">
            <a:spLocks/>
          </p:cNvSpPr>
          <p:nvPr/>
        </p:nvSpPr>
        <p:spPr>
          <a:xfrm>
            <a:off x="9448341" y="6814465"/>
            <a:ext cx="548655" cy="27231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kern="0"/>
            </a:defPPr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latin typeface="Tahoma" charset="0"/>
              </a:rPr>
              <a:t>6-</a:t>
            </a:r>
            <a:fld id="{8E8C6E93-DF5B-BC4B-80F9-500DED1EEDCC}" type="slidenum">
              <a:rPr lang="en-US" sz="1200" smtClean="0">
                <a:latin typeface="Tahoma" charset="0"/>
              </a:rPr>
              <a:pPr/>
              <a:t>17</a:t>
            </a:fld>
            <a:endParaRPr lang="en-US" sz="1200" dirty="0">
              <a:latin typeface="Tahoma" charset="0"/>
            </a:endParaRPr>
          </a:p>
        </p:txBody>
      </p:sp>
      <p:pic>
        <p:nvPicPr>
          <p:cNvPr id="8" name="Picture 4" descr="524 CRC code">
            <a:extLst>
              <a:ext uri="{FF2B5EF4-FFF2-40B4-BE49-F238E27FC236}">
                <a16:creationId xmlns:a16="http://schemas.microsoft.com/office/drawing/2014/main" id="{A7C71F2A-D17C-86F3-209A-76F52451C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14400"/>
            <a:ext cx="4038600" cy="1117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EC749D4-2C38-9F94-FECE-3B5F5876C5C3}"/>
              </a:ext>
            </a:extLst>
          </p:cNvPr>
          <p:cNvSpPr txBox="1"/>
          <p:nvPr/>
        </p:nvSpPr>
        <p:spPr>
          <a:xfrm>
            <a:off x="533400" y="2168458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(Do some algebra to find R)</a:t>
            </a:r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54993458-2A29-A350-BC99-6AE5AD28E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667000"/>
            <a:ext cx="3201987" cy="1190625"/>
          </a:xfrm>
          <a:prstGeom prst="rect">
            <a:avLst/>
          </a:prstGeom>
          <a:noFill/>
          <a:ln w="19050">
            <a:solidFill>
              <a:srgbClr val="C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9" name="Text Box 5">
            <a:extLst>
              <a:ext uri="{FF2B5EF4-FFF2-40B4-BE49-F238E27FC236}">
                <a16:creationId xmlns:a16="http://schemas.microsoft.com/office/drawing/2014/main" id="{CAFCE822-C939-F6AF-C443-BF28C85A4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50" y="3001963"/>
            <a:ext cx="37671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dirty="0">
                <a:latin typeface="Arial" charset="0"/>
                <a:cs typeface="+mn-cs"/>
              </a:rPr>
              <a:t>R</a:t>
            </a:r>
            <a:r>
              <a:rPr lang="en-US" dirty="0">
                <a:latin typeface="Arial" charset="0"/>
                <a:cs typeface="+mn-cs"/>
              </a:rPr>
              <a:t> = remainder[           ]</a:t>
            </a:r>
          </a:p>
        </p:txBody>
      </p:sp>
      <p:sp>
        <p:nvSpPr>
          <p:cNvPr id="30" name="Text Box 6">
            <a:extLst>
              <a:ext uri="{FF2B5EF4-FFF2-40B4-BE49-F238E27FC236}">
                <a16:creationId xmlns:a16="http://schemas.microsoft.com/office/drawing/2014/main" id="{7A0EA49D-7781-7ACE-67A6-E9A3FFF6B9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4512" y="2841625"/>
            <a:ext cx="13366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2400" dirty="0">
                <a:latin typeface="Arial" charset="0"/>
                <a:cs typeface="+mn-cs"/>
              </a:rPr>
              <a:t>D</a:t>
            </a:r>
            <a:r>
              <a:rPr lang="en-US" sz="2400" baseline="26000" dirty="0">
                <a:latin typeface="Arial" charset="0"/>
                <a:cs typeface="+mn-cs"/>
              </a:rPr>
              <a:t>.</a:t>
            </a:r>
            <a:r>
              <a:rPr lang="en-US" sz="2400" dirty="0">
                <a:latin typeface="Arial" charset="0"/>
                <a:cs typeface="+mn-cs"/>
              </a:rPr>
              <a:t>2</a:t>
            </a:r>
            <a:r>
              <a:rPr lang="en-US" sz="2400" baseline="30000" dirty="0">
                <a:latin typeface="Arial" charset="0"/>
                <a:cs typeface="+mn-cs"/>
              </a:rPr>
              <a:t>r</a:t>
            </a:r>
          </a:p>
          <a:p>
            <a:pPr algn="ctr">
              <a:defRPr/>
            </a:pPr>
            <a:r>
              <a:rPr lang="en-US" sz="2400" dirty="0">
                <a:latin typeface="Arial" charset="0"/>
                <a:cs typeface="+mn-cs"/>
              </a:rPr>
              <a:t>G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E5AE9CF4-4429-3FFB-57AA-919CA43D2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952" y="76200"/>
            <a:ext cx="4106862" cy="502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6F37BE3-E852-A639-306C-072FF9D44FD0}"/>
                  </a:ext>
                </a:extLst>
              </p14:cNvPr>
              <p14:cNvContentPartPr/>
              <p14:nvPr/>
            </p14:nvContentPartPr>
            <p14:xfrm>
              <a:off x="10527186" y="4155795"/>
              <a:ext cx="1301400" cy="919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6F37BE3-E852-A639-306C-072FF9D44F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22866" y="4151475"/>
                <a:ext cx="1310040" cy="9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DA9567D-4D38-904D-20C4-3F0D5674F7BF}"/>
                  </a:ext>
                </a:extLst>
              </p14:cNvPr>
              <p14:cNvContentPartPr/>
              <p14:nvPr/>
            </p14:nvContentPartPr>
            <p14:xfrm>
              <a:off x="3830106" y="3982995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DA9567D-4D38-904D-20C4-3F0D5674F7B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25786" y="3978675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Line 7">
            <a:extLst>
              <a:ext uri="{FF2B5EF4-FFF2-40B4-BE49-F238E27FC236}">
                <a16:creationId xmlns:a16="http://schemas.microsoft.com/office/drawing/2014/main" id="{5D994A29-04CD-4D54-0956-3CB7B3DB848B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1817" y="3247923"/>
            <a:ext cx="631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67B77C-77E1-C7B1-197E-8E5208B9606A}"/>
              </a:ext>
            </a:extLst>
          </p:cNvPr>
          <p:cNvSpPr txBox="1"/>
          <p:nvPr/>
        </p:nvSpPr>
        <p:spPr>
          <a:xfrm>
            <a:off x="175475" y="4116050"/>
            <a:ext cx="87190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Sender sends D + R bits.</a:t>
            </a:r>
          </a:p>
          <a:p>
            <a:endParaRPr lang="en-US" dirty="0"/>
          </a:p>
          <a:p>
            <a:r>
              <a:rPr lang="en-US" dirty="0"/>
              <a:t>Receiver divides D + R bits by G. Result should always be Zero if no errors </a:t>
            </a:r>
            <a:r>
              <a:rPr lang="en-US" dirty="0" err="1"/>
              <a:t>occured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363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18</a:t>
            </a:fld>
            <a:endParaRPr spc="-5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0153D2-C984-41C3-C3B9-D9E275E1301D}"/>
              </a:ext>
            </a:extLst>
          </p:cNvPr>
          <p:cNvSpPr/>
          <p:nvPr/>
        </p:nvSpPr>
        <p:spPr>
          <a:xfrm>
            <a:off x="76200" y="76200"/>
            <a:ext cx="4743060" cy="701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Data Link Layer</a:t>
            </a:r>
          </a:p>
        </p:txBody>
      </p:sp>
      <p:sp>
        <p:nvSpPr>
          <p:cNvPr id="2076" name="Slide Number Placeholder 5">
            <a:extLst>
              <a:ext uri="{FF2B5EF4-FFF2-40B4-BE49-F238E27FC236}">
                <a16:creationId xmlns:a16="http://schemas.microsoft.com/office/drawing/2014/main" id="{BF254BC2-19B7-5FEE-AC27-83A1DB1AB8E4}"/>
              </a:ext>
            </a:extLst>
          </p:cNvPr>
          <p:cNvSpPr txBox="1">
            <a:spLocks/>
          </p:cNvSpPr>
          <p:nvPr/>
        </p:nvSpPr>
        <p:spPr>
          <a:xfrm>
            <a:off x="9448341" y="6814465"/>
            <a:ext cx="548655" cy="272319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kern="0"/>
            </a:defPPr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latin typeface="Tahoma" charset="0"/>
              </a:rPr>
              <a:t>6-</a:t>
            </a:r>
            <a:fld id="{8E8C6E93-DF5B-BC4B-80F9-500DED1EEDCC}" type="slidenum">
              <a:rPr lang="en-US" sz="1200" smtClean="0">
                <a:latin typeface="Tahoma" charset="0"/>
              </a:rPr>
              <a:pPr/>
              <a:t>18</a:t>
            </a:fld>
            <a:endParaRPr lang="en-US" sz="1200" dirty="0">
              <a:latin typeface="Tahoma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541856-3C79-C9DB-9600-6ED8BD233D87}"/>
              </a:ext>
            </a:extLst>
          </p:cNvPr>
          <p:cNvSpPr txBox="1"/>
          <p:nvPr/>
        </p:nvSpPr>
        <p:spPr>
          <a:xfrm>
            <a:off x="401421" y="1066800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Access links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05AA19-0A4B-6023-9824-D247386DDE4D}"/>
              </a:ext>
            </a:extLst>
          </p:cNvPr>
          <p:cNvSpPr txBox="1"/>
          <p:nvPr/>
        </p:nvSpPr>
        <p:spPr>
          <a:xfrm>
            <a:off x="609600" y="1528465"/>
            <a:ext cx="719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Point to Point – Single sender, Single Receiver at each end of link</a:t>
            </a:r>
          </a:p>
        </p:txBody>
      </p:sp>
      <p:grpSp>
        <p:nvGrpSpPr>
          <p:cNvPr id="4" name="Group 708">
            <a:extLst>
              <a:ext uri="{FF2B5EF4-FFF2-40B4-BE49-F238E27FC236}">
                <a16:creationId xmlns:a16="http://schemas.microsoft.com/office/drawing/2014/main" id="{B71DD39F-7494-EFF4-DF09-BEFB589CDA0D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2135979"/>
            <a:ext cx="501650" cy="512763"/>
            <a:chOff x="2839" y="3501"/>
            <a:chExt cx="755" cy="803"/>
          </a:xfrm>
        </p:grpSpPr>
        <p:pic>
          <p:nvPicPr>
            <p:cNvPr id="5" name="Picture 709" descr="desktop_computer_stylized_medium">
              <a:extLst>
                <a:ext uri="{FF2B5EF4-FFF2-40B4-BE49-F238E27FC236}">
                  <a16:creationId xmlns:a16="http://schemas.microsoft.com/office/drawing/2014/main" id="{9D736DA1-58CF-8F8D-2B5C-2F16D49DE5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Freeform 710">
              <a:extLst>
                <a:ext uri="{FF2B5EF4-FFF2-40B4-BE49-F238E27FC236}">
                  <a16:creationId xmlns:a16="http://schemas.microsoft.com/office/drawing/2014/main" id="{38F8008C-DE01-A1BE-5E7E-31C8C5EE4A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9" name="Group 708">
            <a:extLst>
              <a:ext uri="{FF2B5EF4-FFF2-40B4-BE49-F238E27FC236}">
                <a16:creationId xmlns:a16="http://schemas.microsoft.com/office/drawing/2014/main" id="{30F8EE31-3D00-DDE0-CA26-FB591EEB2A3A}"/>
              </a:ext>
            </a:extLst>
          </p:cNvPr>
          <p:cNvGrpSpPr>
            <a:grpSpLocks/>
          </p:cNvGrpSpPr>
          <p:nvPr/>
        </p:nvGrpSpPr>
        <p:grpSpPr bwMode="auto">
          <a:xfrm>
            <a:off x="5029200" y="2103080"/>
            <a:ext cx="501650" cy="512763"/>
            <a:chOff x="2839" y="3501"/>
            <a:chExt cx="755" cy="803"/>
          </a:xfrm>
        </p:grpSpPr>
        <p:pic>
          <p:nvPicPr>
            <p:cNvPr id="10" name="Picture 709" descr="desktop_computer_stylized_medium">
              <a:extLst>
                <a:ext uri="{FF2B5EF4-FFF2-40B4-BE49-F238E27FC236}">
                  <a16:creationId xmlns:a16="http://schemas.microsoft.com/office/drawing/2014/main" id="{95F87F5D-93F5-A33C-CC0A-42623D5206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Freeform 710">
              <a:extLst>
                <a:ext uri="{FF2B5EF4-FFF2-40B4-BE49-F238E27FC236}">
                  <a16:creationId xmlns:a16="http://schemas.microsoft.com/office/drawing/2014/main" id="{8AA3308D-B706-36F4-D15D-D7980884C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pic>
        <p:nvPicPr>
          <p:cNvPr id="3074" name="Picture 2" descr="Amazon.com: Netgear EN104TP 4-Port 10 Mbps Ethernet Hub RJ-45 with Uplink  Button : Electronics">
            <a:extLst>
              <a:ext uri="{FF2B5EF4-FFF2-40B4-BE49-F238E27FC236}">
                <a16:creationId xmlns:a16="http://schemas.microsoft.com/office/drawing/2014/main" id="{4C02A002-5DE6-CD5E-D0F0-A6EA5A447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021162"/>
            <a:ext cx="700642" cy="58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13F23DA-C0B0-1A45-F07E-680341D2539B}"/>
                  </a:ext>
                </a:extLst>
              </p14:cNvPr>
              <p14:cNvContentPartPr/>
              <p14:nvPr/>
            </p14:nvContentPartPr>
            <p14:xfrm>
              <a:off x="1545831" y="2252115"/>
              <a:ext cx="1402920" cy="373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13F23DA-C0B0-1A45-F07E-680341D253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41511" y="2247795"/>
                <a:ext cx="141156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1FA389F-3D8C-2BAF-2046-B5AF9A605787}"/>
                  </a:ext>
                </a:extLst>
              </p14:cNvPr>
              <p14:cNvContentPartPr/>
              <p14:nvPr/>
            </p14:nvContentPartPr>
            <p14:xfrm>
              <a:off x="3174111" y="2132955"/>
              <a:ext cx="1824840" cy="5868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1FA389F-3D8C-2BAF-2046-B5AF9A60578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69791" y="2128635"/>
                <a:ext cx="1833480" cy="59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DE60DAA-E7CA-37D8-CB5B-44E00084F47E}"/>
                  </a:ext>
                </a:extLst>
              </p14:cNvPr>
              <p14:cNvContentPartPr/>
              <p14:nvPr/>
            </p14:nvContentPartPr>
            <p14:xfrm>
              <a:off x="2523231" y="3798675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DE60DAA-E7CA-37D8-CB5B-44E00084F47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18911" y="3794355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0D5894C-9321-9C4D-B9F5-51131772D823}"/>
              </a:ext>
            </a:extLst>
          </p:cNvPr>
          <p:cNvSpPr txBox="1"/>
          <p:nvPr/>
        </p:nvSpPr>
        <p:spPr>
          <a:xfrm>
            <a:off x="609600" y="3152344"/>
            <a:ext cx="3422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Broadcast – shared medium </a:t>
            </a:r>
          </a:p>
          <a:p>
            <a:endParaRPr lang="en-US" dirty="0"/>
          </a:p>
        </p:txBody>
      </p:sp>
      <p:sp>
        <p:nvSpPr>
          <p:cNvPr id="17" name="Text Box 5">
            <a:extLst>
              <a:ext uri="{FF2B5EF4-FFF2-40B4-BE49-F238E27FC236}">
                <a16:creationId xmlns:a16="http://schemas.microsoft.com/office/drawing/2014/main" id="{31BBD9B5-A2A3-69E4-11B4-5ABDBD11D4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224" y="5107139"/>
            <a:ext cx="1601788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85000"/>
              </a:lnSpc>
              <a:defRPr/>
            </a:pPr>
            <a:r>
              <a:rPr lang="en-US" sz="1400" i="0" dirty="0">
                <a:latin typeface="Arial" charset="0"/>
                <a:cs typeface="+mn-cs"/>
              </a:rPr>
              <a:t>shared wire (e.g., 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1400" i="0" dirty="0">
                <a:latin typeface="Arial" charset="0"/>
                <a:cs typeface="+mn-cs"/>
              </a:rPr>
              <a:t>cabled Ethernet)</a:t>
            </a:r>
          </a:p>
        </p:txBody>
      </p:sp>
      <p:sp>
        <p:nvSpPr>
          <p:cNvPr id="18" name="Text Box 6">
            <a:extLst>
              <a:ext uri="{FF2B5EF4-FFF2-40B4-BE49-F238E27FC236}">
                <a16:creationId xmlns:a16="http://schemas.microsoft.com/office/drawing/2014/main" id="{9D692FC5-40A9-9694-99AB-8ADEAE4F23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0074" y="5096026"/>
            <a:ext cx="1690688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85000"/>
              </a:lnSpc>
              <a:defRPr/>
            </a:pPr>
            <a:r>
              <a:rPr lang="en-US" sz="1400" i="0" dirty="0">
                <a:latin typeface="Arial" charset="0"/>
                <a:cs typeface="+mn-cs"/>
              </a:rPr>
              <a:t>shared RF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1400" i="0" dirty="0">
                <a:latin typeface="Arial" charset="0"/>
                <a:cs typeface="+mn-cs"/>
              </a:rPr>
              <a:t> (e.g., 802.11 WiFi)</a:t>
            </a:r>
          </a:p>
        </p:txBody>
      </p:sp>
      <p:sp>
        <p:nvSpPr>
          <p:cNvPr id="19" name="Text Box 7">
            <a:extLst>
              <a:ext uri="{FF2B5EF4-FFF2-40B4-BE49-F238E27FC236}">
                <a16:creationId xmlns:a16="http://schemas.microsoft.com/office/drawing/2014/main" id="{E343DB01-95D3-B0E9-1242-69D2B0AD1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9249" y="5103964"/>
            <a:ext cx="1011238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85000"/>
              </a:lnSpc>
              <a:defRPr/>
            </a:pPr>
            <a:r>
              <a:rPr lang="en-US" sz="1400" i="0" dirty="0">
                <a:latin typeface="Arial" charset="0"/>
                <a:cs typeface="+mn-cs"/>
              </a:rPr>
              <a:t>shared RF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1400" i="0" dirty="0">
                <a:latin typeface="Arial" charset="0"/>
                <a:cs typeface="+mn-cs"/>
              </a:rPr>
              <a:t>(satellite) </a:t>
            </a:r>
          </a:p>
        </p:txBody>
      </p:sp>
      <p:sp>
        <p:nvSpPr>
          <p:cNvPr id="20" name="Text Box 8">
            <a:extLst>
              <a:ext uri="{FF2B5EF4-FFF2-40B4-BE49-F238E27FC236}">
                <a16:creationId xmlns:a16="http://schemas.microsoft.com/office/drawing/2014/main" id="{589F77BE-BB85-08F7-5B77-65404AC12A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2449" y="5113489"/>
            <a:ext cx="1976438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85000"/>
              </a:lnSpc>
              <a:defRPr/>
            </a:pPr>
            <a:r>
              <a:rPr lang="en-US" sz="1400" i="0" dirty="0">
                <a:latin typeface="Arial" charset="0"/>
                <a:cs typeface="+mn-cs"/>
              </a:rPr>
              <a:t>humans at a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1400" i="0" dirty="0">
                <a:latin typeface="Arial" charset="0"/>
                <a:cs typeface="+mn-cs"/>
              </a:rPr>
              <a:t>cocktail party 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1400" i="0" dirty="0">
                <a:latin typeface="Arial" charset="0"/>
                <a:cs typeface="+mn-cs"/>
              </a:rPr>
              <a:t>(shared air, acoustical)</a:t>
            </a:r>
          </a:p>
        </p:txBody>
      </p:sp>
      <p:sp>
        <p:nvSpPr>
          <p:cNvPr id="21" name="Line 173">
            <a:extLst>
              <a:ext uri="{FF2B5EF4-FFF2-40B4-BE49-F238E27FC236}">
                <a16:creationId xmlns:a16="http://schemas.microsoft.com/office/drawing/2014/main" id="{64B12381-3B12-2833-6309-A7699FD0E6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43412" y="3935564"/>
            <a:ext cx="466725" cy="890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2" name="Line 174">
            <a:extLst>
              <a:ext uri="{FF2B5EF4-FFF2-40B4-BE49-F238E27FC236}">
                <a16:creationId xmlns:a16="http://schemas.microsoft.com/office/drawing/2014/main" id="{7070A45C-64B1-F7AB-4BF3-241AC9A014D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5949" y="4407051"/>
            <a:ext cx="242888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3" name="Line 175">
            <a:extLst>
              <a:ext uri="{FF2B5EF4-FFF2-40B4-BE49-F238E27FC236}">
                <a16:creationId xmlns:a16="http://schemas.microsoft.com/office/drawing/2014/main" id="{4734F739-F153-0EC1-5BB2-46C1109736BB}"/>
              </a:ext>
            </a:extLst>
          </p:cNvPr>
          <p:cNvSpPr>
            <a:spLocks noChangeShapeType="1"/>
          </p:cNvSpPr>
          <p:nvPr/>
        </p:nvSpPr>
        <p:spPr bwMode="auto">
          <a:xfrm>
            <a:off x="1391012" y="4743601"/>
            <a:ext cx="1905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4" name="Line 176">
            <a:extLst>
              <a:ext uri="{FF2B5EF4-FFF2-40B4-BE49-F238E27FC236}">
                <a16:creationId xmlns:a16="http://schemas.microsoft.com/office/drawing/2014/main" id="{D1A9BE9A-7823-900C-C37B-EB98CB73DA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35512" y="4267351"/>
            <a:ext cx="1778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25" name="Group 382">
            <a:extLst>
              <a:ext uri="{FF2B5EF4-FFF2-40B4-BE49-F238E27FC236}">
                <a16:creationId xmlns:a16="http://schemas.microsoft.com/office/drawing/2014/main" id="{1A0A9492-71DB-7D01-5B36-F946C749702C}"/>
              </a:ext>
            </a:extLst>
          </p:cNvPr>
          <p:cNvGrpSpPr>
            <a:grpSpLocks/>
          </p:cNvGrpSpPr>
          <p:nvPr/>
        </p:nvGrpSpPr>
        <p:grpSpPr bwMode="auto">
          <a:xfrm>
            <a:off x="4807312" y="4775351"/>
            <a:ext cx="288925" cy="220663"/>
            <a:chOff x="2274" y="2821"/>
            <a:chExt cx="215" cy="238"/>
          </a:xfrm>
        </p:grpSpPr>
        <p:sp>
          <p:nvSpPr>
            <p:cNvPr id="26" name="Freeform 383">
              <a:extLst>
                <a:ext uri="{FF2B5EF4-FFF2-40B4-BE49-F238E27FC236}">
                  <a16:creationId xmlns:a16="http://schemas.microsoft.com/office/drawing/2014/main" id="{E9629D0D-4C17-8D24-286D-CFFA05D56B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6 w 430"/>
                <a:gd name="T19" fmla="*/ 1 h 50"/>
                <a:gd name="T20" fmla="*/ 1 w 430"/>
                <a:gd name="T21" fmla="*/ 1 h 50"/>
                <a:gd name="T22" fmla="*/ 6 w 430"/>
                <a:gd name="T23" fmla="*/ 1 h 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  <a:close/>
                  <a:moveTo>
                    <a:pt x="376" y="18"/>
                  </a:moveTo>
                  <a:lnTo>
                    <a:pt x="33" y="18"/>
                  </a:lnTo>
                  <a:lnTo>
                    <a:pt x="376" y="18"/>
                  </a:ln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" name="Line 384">
              <a:extLst>
                <a:ext uri="{FF2B5EF4-FFF2-40B4-BE49-F238E27FC236}">
                  <a16:creationId xmlns:a16="http://schemas.microsoft.com/office/drawing/2014/main" id="{601D3EE8-7005-77D2-5C71-FE0CC8D952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7" y="2951"/>
              <a:ext cx="30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" name="Freeform 385">
              <a:extLst>
                <a:ext uri="{FF2B5EF4-FFF2-40B4-BE49-F238E27FC236}">
                  <a16:creationId xmlns:a16="http://schemas.microsoft.com/office/drawing/2014/main" id="{E56CCE3D-5C74-6FD5-F59A-4A246C01F4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2923"/>
              <a:ext cx="44" cy="109"/>
            </a:xfrm>
            <a:custGeom>
              <a:avLst/>
              <a:gdLst>
                <a:gd name="T0" fmla="*/ 2 w 87"/>
                <a:gd name="T1" fmla="*/ 3 h 219"/>
                <a:gd name="T2" fmla="*/ 0 w 87"/>
                <a:gd name="T3" fmla="*/ 0 h 219"/>
                <a:gd name="T4" fmla="*/ 1 w 87"/>
                <a:gd name="T5" fmla="*/ 0 h 2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7" h="219">
                  <a:moveTo>
                    <a:pt x="87" y="219"/>
                  </a:moveTo>
                  <a:lnTo>
                    <a:pt x="0" y="55"/>
                  </a:lnTo>
                  <a:lnTo>
                    <a:pt x="28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" name="Line 386">
              <a:extLst>
                <a:ext uri="{FF2B5EF4-FFF2-40B4-BE49-F238E27FC236}">
                  <a16:creationId xmlns:a16="http://schemas.microsoft.com/office/drawing/2014/main" id="{8864F9A8-D839-2EE1-79D0-DC6FB56BA5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0" y="2951"/>
              <a:ext cx="47" cy="8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" name="Freeform 387">
              <a:extLst>
                <a:ext uri="{FF2B5EF4-FFF2-40B4-BE49-F238E27FC236}">
                  <a16:creationId xmlns:a16="http://schemas.microsoft.com/office/drawing/2014/main" id="{B24AAA42-2225-EE16-9710-EFBA09256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3005"/>
              <a:ext cx="86" cy="27"/>
            </a:xfrm>
            <a:custGeom>
              <a:avLst/>
              <a:gdLst>
                <a:gd name="T0" fmla="*/ 1 w 172"/>
                <a:gd name="T1" fmla="*/ 0 h 55"/>
                <a:gd name="T2" fmla="*/ 0 w 172"/>
                <a:gd name="T3" fmla="*/ 0 h 55"/>
                <a:gd name="T4" fmla="*/ 3 w 172"/>
                <a:gd name="T5" fmla="*/ 0 h 55"/>
                <a:gd name="T6" fmla="*/ 3 w 172"/>
                <a:gd name="T7" fmla="*/ 0 h 5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2" h="55">
                  <a:moveTo>
                    <a:pt x="28" y="55"/>
                  </a:moveTo>
                  <a:lnTo>
                    <a:pt x="0" y="0"/>
                  </a:lnTo>
                  <a:lnTo>
                    <a:pt x="172" y="0"/>
                  </a:lnTo>
                  <a:lnTo>
                    <a:pt x="146" y="55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" name="Line 388">
              <a:extLst>
                <a:ext uri="{FF2B5EF4-FFF2-40B4-BE49-F238E27FC236}">
                  <a16:creationId xmlns:a16="http://schemas.microsoft.com/office/drawing/2014/main" id="{98EB53E5-C1C6-B761-E70D-5A51B5FA5C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75" y="2960"/>
              <a:ext cx="46" cy="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" name="Freeform 389">
              <a:extLst>
                <a:ext uri="{FF2B5EF4-FFF2-40B4-BE49-F238E27FC236}">
                  <a16:creationId xmlns:a16="http://schemas.microsoft.com/office/drawing/2014/main" id="{8DD9491F-DCF6-F550-6F1F-FB64B57480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" name="Freeform 390">
              <a:extLst>
                <a:ext uri="{FF2B5EF4-FFF2-40B4-BE49-F238E27FC236}">
                  <a16:creationId xmlns:a16="http://schemas.microsoft.com/office/drawing/2014/main" id="{B1B53D8B-A2AF-C494-0734-2C28D1BBF4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" y="3043"/>
              <a:ext cx="171" cy="1"/>
            </a:xfrm>
            <a:custGeom>
              <a:avLst/>
              <a:gdLst>
                <a:gd name="T0" fmla="*/ 5 w 343"/>
                <a:gd name="T1" fmla="*/ 0 h 1"/>
                <a:gd name="T2" fmla="*/ 0 w 343"/>
                <a:gd name="T3" fmla="*/ 0 h 1"/>
                <a:gd name="T4" fmla="*/ 5 w 343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3" h="1">
                  <a:moveTo>
                    <a:pt x="343" y="0"/>
                  </a:moveTo>
                  <a:lnTo>
                    <a:pt x="0" y="0"/>
                  </a:lnTo>
                  <a:lnTo>
                    <a:pt x="343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3" name="Rectangle 391">
              <a:extLst>
                <a:ext uri="{FF2B5EF4-FFF2-40B4-BE49-F238E27FC236}">
                  <a16:creationId xmlns:a16="http://schemas.microsoft.com/office/drawing/2014/main" id="{7C1095EA-8503-996D-CFB6-C6E7D5559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7" y="2951"/>
              <a:ext cx="27" cy="83"/>
            </a:xfrm>
            <a:prstGeom prst="rect">
              <a:avLst/>
            </a:prstGeom>
            <a:solidFill>
              <a:srgbClr val="3333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4" name="Freeform 392">
              <a:extLst>
                <a:ext uri="{FF2B5EF4-FFF2-40B4-BE49-F238E27FC236}">
                  <a16:creationId xmlns:a16="http://schemas.microsoft.com/office/drawing/2014/main" id="{F53B428B-2C83-BC9D-38AC-57A1895215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1" y="2821"/>
              <a:ext cx="208" cy="175"/>
            </a:xfrm>
            <a:custGeom>
              <a:avLst/>
              <a:gdLst>
                <a:gd name="T0" fmla="*/ 1 w 415"/>
                <a:gd name="T1" fmla="*/ 1 h 350"/>
                <a:gd name="T2" fmla="*/ 1 w 415"/>
                <a:gd name="T3" fmla="*/ 2 h 350"/>
                <a:gd name="T4" fmla="*/ 1 w 415"/>
                <a:gd name="T5" fmla="*/ 3 h 350"/>
                <a:gd name="T6" fmla="*/ 1 w 415"/>
                <a:gd name="T7" fmla="*/ 3 h 350"/>
                <a:gd name="T8" fmla="*/ 2 w 415"/>
                <a:gd name="T9" fmla="*/ 4 h 350"/>
                <a:gd name="T10" fmla="*/ 3 w 415"/>
                <a:gd name="T11" fmla="*/ 5 h 350"/>
                <a:gd name="T12" fmla="*/ 4 w 415"/>
                <a:gd name="T13" fmla="*/ 5 h 350"/>
                <a:gd name="T14" fmla="*/ 5 w 415"/>
                <a:gd name="T15" fmla="*/ 6 h 350"/>
                <a:gd name="T16" fmla="*/ 6 w 415"/>
                <a:gd name="T17" fmla="*/ 6 h 350"/>
                <a:gd name="T18" fmla="*/ 6 w 415"/>
                <a:gd name="T19" fmla="*/ 6 h 350"/>
                <a:gd name="T20" fmla="*/ 7 w 415"/>
                <a:gd name="T21" fmla="*/ 5 h 350"/>
                <a:gd name="T22" fmla="*/ 7 w 415"/>
                <a:gd name="T23" fmla="*/ 5 h 350"/>
                <a:gd name="T24" fmla="*/ 6 w 415"/>
                <a:gd name="T25" fmla="*/ 5 h 350"/>
                <a:gd name="T26" fmla="*/ 6 w 415"/>
                <a:gd name="T27" fmla="*/ 5 h 350"/>
                <a:gd name="T28" fmla="*/ 5 w 415"/>
                <a:gd name="T29" fmla="*/ 5 h 350"/>
                <a:gd name="T30" fmla="*/ 4 w 415"/>
                <a:gd name="T31" fmla="*/ 5 h 350"/>
                <a:gd name="T32" fmla="*/ 3 w 415"/>
                <a:gd name="T33" fmla="*/ 4 h 350"/>
                <a:gd name="T34" fmla="*/ 2 w 415"/>
                <a:gd name="T35" fmla="*/ 3 h 350"/>
                <a:gd name="T36" fmla="*/ 2 w 415"/>
                <a:gd name="T37" fmla="*/ 3 h 350"/>
                <a:gd name="T38" fmla="*/ 1 w 415"/>
                <a:gd name="T39" fmla="*/ 2 h 350"/>
                <a:gd name="T40" fmla="*/ 1 w 415"/>
                <a:gd name="T41" fmla="*/ 1 h 350"/>
                <a:gd name="T42" fmla="*/ 1 w 415"/>
                <a:gd name="T43" fmla="*/ 1 h 350"/>
                <a:gd name="T44" fmla="*/ 1 w 415"/>
                <a:gd name="T45" fmla="*/ 1 h 350"/>
                <a:gd name="T46" fmla="*/ 1 w 415"/>
                <a:gd name="T47" fmla="*/ 0 h 350"/>
                <a:gd name="T48" fmla="*/ 1 w 415"/>
                <a:gd name="T49" fmla="*/ 1 h 350"/>
                <a:gd name="T50" fmla="*/ 2 w 415"/>
                <a:gd name="T51" fmla="*/ 1 h 350"/>
                <a:gd name="T52" fmla="*/ 3 w 415"/>
                <a:gd name="T53" fmla="*/ 1 h 350"/>
                <a:gd name="T54" fmla="*/ 4 w 415"/>
                <a:gd name="T55" fmla="*/ 2 h 350"/>
                <a:gd name="T56" fmla="*/ 5 w 415"/>
                <a:gd name="T57" fmla="*/ 2 h 350"/>
                <a:gd name="T58" fmla="*/ 6 w 415"/>
                <a:gd name="T59" fmla="*/ 3 h 350"/>
                <a:gd name="T60" fmla="*/ 6 w 415"/>
                <a:gd name="T61" fmla="*/ 4 h 350"/>
                <a:gd name="T62" fmla="*/ 7 w 415"/>
                <a:gd name="T63" fmla="*/ 4 h 350"/>
                <a:gd name="T64" fmla="*/ 7 w 415"/>
                <a:gd name="T65" fmla="*/ 5 h 350"/>
                <a:gd name="T66" fmla="*/ 7 w 415"/>
                <a:gd name="T67" fmla="*/ 5 h 350"/>
                <a:gd name="T68" fmla="*/ 7 w 415"/>
                <a:gd name="T69" fmla="*/ 5 h 350"/>
                <a:gd name="T70" fmla="*/ 6 w 415"/>
                <a:gd name="T71" fmla="*/ 5 h 350"/>
                <a:gd name="T72" fmla="*/ 6 w 415"/>
                <a:gd name="T73" fmla="*/ 5 h 350"/>
                <a:gd name="T74" fmla="*/ 5 w 415"/>
                <a:gd name="T75" fmla="*/ 5 h 350"/>
                <a:gd name="T76" fmla="*/ 4 w 415"/>
                <a:gd name="T77" fmla="*/ 4 h 350"/>
                <a:gd name="T78" fmla="*/ 3 w 415"/>
                <a:gd name="T79" fmla="*/ 4 h 350"/>
                <a:gd name="T80" fmla="*/ 2 w 415"/>
                <a:gd name="T81" fmla="*/ 3 h 350"/>
                <a:gd name="T82" fmla="*/ 1 w 415"/>
                <a:gd name="T83" fmla="*/ 2 h 350"/>
                <a:gd name="T84" fmla="*/ 1 w 415"/>
                <a:gd name="T85" fmla="*/ 2 h 350"/>
                <a:gd name="T86" fmla="*/ 1 w 415"/>
                <a:gd name="T87" fmla="*/ 1 h 350"/>
                <a:gd name="T88" fmla="*/ 1 w 415"/>
                <a:gd name="T89" fmla="*/ 1 h 35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15" h="350">
                  <a:moveTo>
                    <a:pt x="8" y="12"/>
                  </a:moveTo>
                  <a:lnTo>
                    <a:pt x="1" y="32"/>
                  </a:lnTo>
                  <a:lnTo>
                    <a:pt x="0" y="53"/>
                  </a:lnTo>
                  <a:lnTo>
                    <a:pt x="3" y="78"/>
                  </a:lnTo>
                  <a:lnTo>
                    <a:pt x="8" y="103"/>
                  </a:lnTo>
                  <a:lnTo>
                    <a:pt x="18" y="130"/>
                  </a:lnTo>
                  <a:lnTo>
                    <a:pt x="34" y="158"/>
                  </a:lnTo>
                  <a:lnTo>
                    <a:pt x="51" y="185"/>
                  </a:lnTo>
                  <a:lnTo>
                    <a:pt x="73" y="211"/>
                  </a:lnTo>
                  <a:lnTo>
                    <a:pt x="97" y="236"/>
                  </a:lnTo>
                  <a:lnTo>
                    <a:pt x="124" y="261"/>
                  </a:lnTo>
                  <a:lnTo>
                    <a:pt x="151" y="282"/>
                  </a:lnTo>
                  <a:lnTo>
                    <a:pt x="182" y="302"/>
                  </a:lnTo>
                  <a:lnTo>
                    <a:pt x="212" y="318"/>
                  </a:lnTo>
                  <a:lnTo>
                    <a:pt x="242" y="332"/>
                  </a:lnTo>
                  <a:lnTo>
                    <a:pt x="270" y="341"/>
                  </a:lnTo>
                  <a:lnTo>
                    <a:pt x="299" y="346"/>
                  </a:lnTo>
                  <a:lnTo>
                    <a:pt x="325" y="350"/>
                  </a:lnTo>
                  <a:lnTo>
                    <a:pt x="349" y="346"/>
                  </a:lnTo>
                  <a:lnTo>
                    <a:pt x="371" y="341"/>
                  </a:lnTo>
                  <a:lnTo>
                    <a:pt x="388" y="332"/>
                  </a:lnTo>
                  <a:lnTo>
                    <a:pt x="402" y="318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  <a:moveTo>
                    <a:pt x="8" y="12"/>
                  </a:moveTo>
                  <a:lnTo>
                    <a:pt x="14" y="5"/>
                  </a:lnTo>
                  <a:lnTo>
                    <a:pt x="24" y="0"/>
                  </a:lnTo>
                  <a:lnTo>
                    <a:pt x="38" y="0"/>
                  </a:lnTo>
                  <a:lnTo>
                    <a:pt x="56" y="2"/>
                  </a:lnTo>
                  <a:lnTo>
                    <a:pt x="77" y="7"/>
                  </a:lnTo>
                  <a:lnTo>
                    <a:pt x="100" y="16"/>
                  </a:lnTo>
                  <a:lnTo>
                    <a:pt x="126" y="26"/>
                  </a:lnTo>
                  <a:lnTo>
                    <a:pt x="153" y="41"/>
                  </a:lnTo>
                  <a:lnTo>
                    <a:pt x="182" y="57"/>
                  </a:lnTo>
                  <a:lnTo>
                    <a:pt x="210" y="74"/>
                  </a:lnTo>
                  <a:lnTo>
                    <a:pt x="239" y="94"/>
                  </a:lnTo>
                  <a:lnTo>
                    <a:pt x="268" y="115"/>
                  </a:lnTo>
                  <a:lnTo>
                    <a:pt x="295" y="138"/>
                  </a:lnTo>
                  <a:lnTo>
                    <a:pt x="321" y="160"/>
                  </a:lnTo>
                  <a:lnTo>
                    <a:pt x="345" y="183"/>
                  </a:lnTo>
                  <a:lnTo>
                    <a:pt x="365" y="204"/>
                  </a:lnTo>
                  <a:lnTo>
                    <a:pt x="382" y="226"/>
                  </a:lnTo>
                  <a:lnTo>
                    <a:pt x="396" y="245"/>
                  </a:lnTo>
                  <a:lnTo>
                    <a:pt x="406" y="263"/>
                  </a:lnTo>
                  <a:lnTo>
                    <a:pt x="412" y="279"/>
                  </a:lnTo>
                  <a:lnTo>
                    <a:pt x="415" y="291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" name="Line 393">
              <a:extLst>
                <a:ext uri="{FF2B5EF4-FFF2-40B4-BE49-F238E27FC236}">
                  <a16:creationId xmlns:a16="http://schemas.microsoft.com/office/drawing/2014/main" id="{F1F0FE4B-D0B2-9F4B-079E-12A8449A32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85" y="2824"/>
              <a:ext cx="136" cy="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6" name="Line 394">
              <a:extLst>
                <a:ext uri="{FF2B5EF4-FFF2-40B4-BE49-F238E27FC236}">
                  <a16:creationId xmlns:a16="http://schemas.microsoft.com/office/drawing/2014/main" id="{C61294E8-CFE4-61FD-7AD1-FA6497EFA2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72" y="2826"/>
              <a:ext cx="49" cy="10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" name="Line 395">
              <a:extLst>
                <a:ext uri="{FF2B5EF4-FFF2-40B4-BE49-F238E27FC236}">
                  <a16:creationId xmlns:a16="http://schemas.microsoft.com/office/drawing/2014/main" id="{1FF926EA-0E6C-D220-5F34-461770836A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1" y="2826"/>
              <a:ext cx="67" cy="14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" name="Freeform 396">
              <a:extLst>
                <a:ext uri="{FF2B5EF4-FFF2-40B4-BE49-F238E27FC236}">
                  <a16:creationId xmlns:a16="http://schemas.microsoft.com/office/drawing/2014/main" id="{DB77251C-7EA3-139C-E56A-14B57D4FE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" y="2902"/>
              <a:ext cx="51" cy="40"/>
            </a:xfrm>
            <a:custGeom>
              <a:avLst/>
              <a:gdLst>
                <a:gd name="T0" fmla="*/ 0 w 101"/>
                <a:gd name="T1" fmla="*/ 1 h 80"/>
                <a:gd name="T2" fmla="*/ 1 w 101"/>
                <a:gd name="T3" fmla="*/ 0 h 80"/>
                <a:gd name="T4" fmla="*/ 1 w 101"/>
                <a:gd name="T5" fmla="*/ 1 h 80"/>
                <a:gd name="T6" fmla="*/ 1 w 101"/>
                <a:gd name="T7" fmla="*/ 1 h 80"/>
                <a:gd name="T8" fmla="*/ 1 w 101"/>
                <a:gd name="T9" fmla="*/ 1 h 80"/>
                <a:gd name="T10" fmla="*/ 1 w 101"/>
                <a:gd name="T11" fmla="*/ 1 h 80"/>
                <a:gd name="T12" fmla="*/ 2 w 101"/>
                <a:gd name="T13" fmla="*/ 1 h 80"/>
                <a:gd name="T14" fmla="*/ 2 w 101"/>
                <a:gd name="T15" fmla="*/ 1 h 80"/>
                <a:gd name="T16" fmla="*/ 2 w 101"/>
                <a:gd name="T17" fmla="*/ 1 h 80"/>
                <a:gd name="T18" fmla="*/ 2 w 101"/>
                <a:gd name="T19" fmla="*/ 1 h 80"/>
                <a:gd name="T20" fmla="*/ 2 w 101"/>
                <a:gd name="T21" fmla="*/ 2 h 80"/>
                <a:gd name="T22" fmla="*/ 2 w 101"/>
                <a:gd name="T23" fmla="*/ 2 h 80"/>
                <a:gd name="T24" fmla="*/ 2 w 101"/>
                <a:gd name="T25" fmla="*/ 2 h 80"/>
                <a:gd name="T26" fmla="*/ 2 w 101"/>
                <a:gd name="T27" fmla="*/ 2 h 80"/>
                <a:gd name="T28" fmla="*/ 2 w 101"/>
                <a:gd name="T29" fmla="*/ 2 h 80"/>
                <a:gd name="T30" fmla="*/ 2 w 101"/>
                <a:gd name="T31" fmla="*/ 2 h 80"/>
                <a:gd name="T32" fmla="*/ 1 w 101"/>
                <a:gd name="T33" fmla="*/ 1 h 80"/>
                <a:gd name="T34" fmla="*/ 1 w 101"/>
                <a:gd name="T35" fmla="*/ 1 h 80"/>
                <a:gd name="T36" fmla="*/ 1 w 101"/>
                <a:gd name="T37" fmla="*/ 1 h 80"/>
                <a:gd name="T38" fmla="*/ 1 w 101"/>
                <a:gd name="T39" fmla="*/ 1 h 80"/>
                <a:gd name="T40" fmla="*/ 1 w 101"/>
                <a:gd name="T41" fmla="*/ 1 h 80"/>
                <a:gd name="T42" fmla="*/ 0 w 101"/>
                <a:gd name="T43" fmla="*/ 1 h 80"/>
                <a:gd name="T44" fmla="*/ 0 w 101"/>
                <a:gd name="T45" fmla="*/ 1 h 8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1" h="80">
                  <a:moveTo>
                    <a:pt x="0" y="3"/>
                  </a:moveTo>
                  <a:lnTo>
                    <a:pt x="4" y="0"/>
                  </a:lnTo>
                  <a:lnTo>
                    <a:pt x="13" y="1"/>
                  </a:lnTo>
                  <a:lnTo>
                    <a:pt x="24" y="3"/>
                  </a:lnTo>
                  <a:lnTo>
                    <a:pt x="37" y="10"/>
                  </a:lnTo>
                  <a:lnTo>
                    <a:pt x="51" y="19"/>
                  </a:lnTo>
                  <a:lnTo>
                    <a:pt x="66" y="30"/>
                  </a:lnTo>
                  <a:lnTo>
                    <a:pt x="79" y="40"/>
                  </a:lnTo>
                  <a:lnTo>
                    <a:pt x="90" y="51"/>
                  </a:lnTo>
                  <a:lnTo>
                    <a:pt x="97" y="62"/>
                  </a:lnTo>
                  <a:lnTo>
                    <a:pt x="101" y="71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0" y="78"/>
                  </a:lnTo>
                  <a:lnTo>
                    <a:pt x="79" y="74"/>
                  </a:lnTo>
                  <a:lnTo>
                    <a:pt x="66" y="69"/>
                  </a:lnTo>
                  <a:lnTo>
                    <a:pt x="51" y="60"/>
                  </a:lnTo>
                  <a:lnTo>
                    <a:pt x="37" y="49"/>
                  </a:lnTo>
                  <a:lnTo>
                    <a:pt x="23" y="39"/>
                  </a:lnTo>
                  <a:lnTo>
                    <a:pt x="13" y="28"/>
                  </a:lnTo>
                  <a:lnTo>
                    <a:pt x="4" y="17"/>
                  </a:lnTo>
                  <a:lnTo>
                    <a:pt x="0" y="8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9" name="Group 398">
            <a:extLst>
              <a:ext uri="{FF2B5EF4-FFF2-40B4-BE49-F238E27FC236}">
                <a16:creationId xmlns:a16="http://schemas.microsoft.com/office/drawing/2014/main" id="{650DE85C-5FA0-3983-8F4C-DDED5395F82A}"/>
              </a:ext>
            </a:extLst>
          </p:cNvPr>
          <p:cNvGrpSpPr>
            <a:grpSpLocks/>
          </p:cNvGrpSpPr>
          <p:nvPr/>
        </p:nvGrpSpPr>
        <p:grpSpPr bwMode="auto">
          <a:xfrm>
            <a:off x="5313724" y="4756301"/>
            <a:ext cx="223838" cy="254000"/>
            <a:chOff x="2274" y="2821"/>
            <a:chExt cx="215" cy="238"/>
          </a:xfrm>
        </p:grpSpPr>
        <p:sp>
          <p:nvSpPr>
            <p:cNvPr id="50" name="Freeform 399">
              <a:extLst>
                <a:ext uri="{FF2B5EF4-FFF2-40B4-BE49-F238E27FC236}">
                  <a16:creationId xmlns:a16="http://schemas.microsoft.com/office/drawing/2014/main" id="{E9C74FBB-12B2-2F29-A791-F805A6EAE1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6 w 430"/>
                <a:gd name="T19" fmla="*/ 1 h 50"/>
                <a:gd name="T20" fmla="*/ 1 w 430"/>
                <a:gd name="T21" fmla="*/ 1 h 50"/>
                <a:gd name="T22" fmla="*/ 6 w 430"/>
                <a:gd name="T23" fmla="*/ 1 h 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  <a:close/>
                  <a:moveTo>
                    <a:pt x="376" y="18"/>
                  </a:moveTo>
                  <a:lnTo>
                    <a:pt x="33" y="18"/>
                  </a:lnTo>
                  <a:lnTo>
                    <a:pt x="376" y="18"/>
                  </a:ln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" name="Line 400">
              <a:extLst>
                <a:ext uri="{FF2B5EF4-FFF2-40B4-BE49-F238E27FC236}">
                  <a16:creationId xmlns:a16="http://schemas.microsoft.com/office/drawing/2014/main" id="{63DCD240-33E9-242F-A7B7-3D2D1EE443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7" y="2951"/>
              <a:ext cx="30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" name="Freeform 401">
              <a:extLst>
                <a:ext uri="{FF2B5EF4-FFF2-40B4-BE49-F238E27FC236}">
                  <a16:creationId xmlns:a16="http://schemas.microsoft.com/office/drawing/2014/main" id="{6A355CA8-C9F2-4486-3756-DB558DF22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2923"/>
              <a:ext cx="44" cy="109"/>
            </a:xfrm>
            <a:custGeom>
              <a:avLst/>
              <a:gdLst>
                <a:gd name="T0" fmla="*/ 2 w 87"/>
                <a:gd name="T1" fmla="*/ 3 h 219"/>
                <a:gd name="T2" fmla="*/ 0 w 87"/>
                <a:gd name="T3" fmla="*/ 0 h 219"/>
                <a:gd name="T4" fmla="*/ 1 w 87"/>
                <a:gd name="T5" fmla="*/ 0 h 2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7" h="219">
                  <a:moveTo>
                    <a:pt x="87" y="219"/>
                  </a:moveTo>
                  <a:lnTo>
                    <a:pt x="0" y="55"/>
                  </a:lnTo>
                  <a:lnTo>
                    <a:pt x="28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" name="Line 402">
              <a:extLst>
                <a:ext uri="{FF2B5EF4-FFF2-40B4-BE49-F238E27FC236}">
                  <a16:creationId xmlns:a16="http://schemas.microsoft.com/office/drawing/2014/main" id="{780B6903-6446-C9C1-0A99-291FF6A601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0" y="2951"/>
              <a:ext cx="47" cy="8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" name="Freeform 403">
              <a:extLst>
                <a:ext uri="{FF2B5EF4-FFF2-40B4-BE49-F238E27FC236}">
                  <a16:creationId xmlns:a16="http://schemas.microsoft.com/office/drawing/2014/main" id="{8D574EE7-C44F-9960-3652-DD2802A20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3005"/>
              <a:ext cx="86" cy="27"/>
            </a:xfrm>
            <a:custGeom>
              <a:avLst/>
              <a:gdLst>
                <a:gd name="T0" fmla="*/ 1 w 172"/>
                <a:gd name="T1" fmla="*/ 0 h 55"/>
                <a:gd name="T2" fmla="*/ 0 w 172"/>
                <a:gd name="T3" fmla="*/ 0 h 55"/>
                <a:gd name="T4" fmla="*/ 3 w 172"/>
                <a:gd name="T5" fmla="*/ 0 h 55"/>
                <a:gd name="T6" fmla="*/ 3 w 172"/>
                <a:gd name="T7" fmla="*/ 0 h 5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2" h="55">
                  <a:moveTo>
                    <a:pt x="28" y="55"/>
                  </a:moveTo>
                  <a:lnTo>
                    <a:pt x="0" y="0"/>
                  </a:lnTo>
                  <a:lnTo>
                    <a:pt x="172" y="0"/>
                  </a:lnTo>
                  <a:lnTo>
                    <a:pt x="146" y="55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" name="Line 404">
              <a:extLst>
                <a:ext uri="{FF2B5EF4-FFF2-40B4-BE49-F238E27FC236}">
                  <a16:creationId xmlns:a16="http://schemas.microsoft.com/office/drawing/2014/main" id="{08D74237-661A-0CCD-CDBC-233FDCC293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75" y="2960"/>
              <a:ext cx="46" cy="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" name="Freeform 405">
              <a:extLst>
                <a:ext uri="{FF2B5EF4-FFF2-40B4-BE49-F238E27FC236}">
                  <a16:creationId xmlns:a16="http://schemas.microsoft.com/office/drawing/2014/main" id="{B39499BA-9DF9-749C-F5C9-4FF903C68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" name="Freeform 406">
              <a:extLst>
                <a:ext uri="{FF2B5EF4-FFF2-40B4-BE49-F238E27FC236}">
                  <a16:creationId xmlns:a16="http://schemas.microsoft.com/office/drawing/2014/main" id="{85214409-6833-DD4C-7981-9AC77442E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" y="3043"/>
              <a:ext cx="171" cy="1"/>
            </a:xfrm>
            <a:custGeom>
              <a:avLst/>
              <a:gdLst>
                <a:gd name="T0" fmla="*/ 5 w 343"/>
                <a:gd name="T1" fmla="*/ 0 h 1"/>
                <a:gd name="T2" fmla="*/ 0 w 343"/>
                <a:gd name="T3" fmla="*/ 0 h 1"/>
                <a:gd name="T4" fmla="*/ 5 w 343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3" h="1">
                  <a:moveTo>
                    <a:pt x="343" y="0"/>
                  </a:moveTo>
                  <a:lnTo>
                    <a:pt x="0" y="0"/>
                  </a:lnTo>
                  <a:lnTo>
                    <a:pt x="343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" name="Rectangle 407">
              <a:extLst>
                <a:ext uri="{FF2B5EF4-FFF2-40B4-BE49-F238E27FC236}">
                  <a16:creationId xmlns:a16="http://schemas.microsoft.com/office/drawing/2014/main" id="{5A080092-195A-6E6E-5A7B-A4AF1E9D4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7" y="2951"/>
              <a:ext cx="27" cy="83"/>
            </a:xfrm>
            <a:prstGeom prst="rect">
              <a:avLst/>
            </a:prstGeom>
            <a:solidFill>
              <a:srgbClr val="3333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" name="Freeform 408">
              <a:extLst>
                <a:ext uri="{FF2B5EF4-FFF2-40B4-BE49-F238E27FC236}">
                  <a16:creationId xmlns:a16="http://schemas.microsoft.com/office/drawing/2014/main" id="{61AD0875-0605-913A-2DAF-F57A501331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1" y="2821"/>
              <a:ext cx="208" cy="175"/>
            </a:xfrm>
            <a:custGeom>
              <a:avLst/>
              <a:gdLst>
                <a:gd name="T0" fmla="*/ 1 w 415"/>
                <a:gd name="T1" fmla="*/ 1 h 350"/>
                <a:gd name="T2" fmla="*/ 1 w 415"/>
                <a:gd name="T3" fmla="*/ 2 h 350"/>
                <a:gd name="T4" fmla="*/ 1 w 415"/>
                <a:gd name="T5" fmla="*/ 3 h 350"/>
                <a:gd name="T6" fmla="*/ 1 w 415"/>
                <a:gd name="T7" fmla="*/ 3 h 350"/>
                <a:gd name="T8" fmla="*/ 2 w 415"/>
                <a:gd name="T9" fmla="*/ 4 h 350"/>
                <a:gd name="T10" fmla="*/ 3 w 415"/>
                <a:gd name="T11" fmla="*/ 5 h 350"/>
                <a:gd name="T12" fmla="*/ 4 w 415"/>
                <a:gd name="T13" fmla="*/ 5 h 350"/>
                <a:gd name="T14" fmla="*/ 5 w 415"/>
                <a:gd name="T15" fmla="*/ 6 h 350"/>
                <a:gd name="T16" fmla="*/ 6 w 415"/>
                <a:gd name="T17" fmla="*/ 6 h 350"/>
                <a:gd name="T18" fmla="*/ 6 w 415"/>
                <a:gd name="T19" fmla="*/ 6 h 350"/>
                <a:gd name="T20" fmla="*/ 7 w 415"/>
                <a:gd name="T21" fmla="*/ 5 h 350"/>
                <a:gd name="T22" fmla="*/ 7 w 415"/>
                <a:gd name="T23" fmla="*/ 5 h 350"/>
                <a:gd name="T24" fmla="*/ 6 w 415"/>
                <a:gd name="T25" fmla="*/ 5 h 350"/>
                <a:gd name="T26" fmla="*/ 6 w 415"/>
                <a:gd name="T27" fmla="*/ 5 h 350"/>
                <a:gd name="T28" fmla="*/ 5 w 415"/>
                <a:gd name="T29" fmla="*/ 5 h 350"/>
                <a:gd name="T30" fmla="*/ 4 w 415"/>
                <a:gd name="T31" fmla="*/ 5 h 350"/>
                <a:gd name="T32" fmla="*/ 3 w 415"/>
                <a:gd name="T33" fmla="*/ 4 h 350"/>
                <a:gd name="T34" fmla="*/ 2 w 415"/>
                <a:gd name="T35" fmla="*/ 3 h 350"/>
                <a:gd name="T36" fmla="*/ 2 w 415"/>
                <a:gd name="T37" fmla="*/ 3 h 350"/>
                <a:gd name="T38" fmla="*/ 1 w 415"/>
                <a:gd name="T39" fmla="*/ 2 h 350"/>
                <a:gd name="T40" fmla="*/ 1 w 415"/>
                <a:gd name="T41" fmla="*/ 1 h 350"/>
                <a:gd name="T42" fmla="*/ 1 w 415"/>
                <a:gd name="T43" fmla="*/ 1 h 350"/>
                <a:gd name="T44" fmla="*/ 1 w 415"/>
                <a:gd name="T45" fmla="*/ 1 h 350"/>
                <a:gd name="T46" fmla="*/ 1 w 415"/>
                <a:gd name="T47" fmla="*/ 0 h 350"/>
                <a:gd name="T48" fmla="*/ 1 w 415"/>
                <a:gd name="T49" fmla="*/ 1 h 350"/>
                <a:gd name="T50" fmla="*/ 2 w 415"/>
                <a:gd name="T51" fmla="*/ 1 h 350"/>
                <a:gd name="T52" fmla="*/ 3 w 415"/>
                <a:gd name="T53" fmla="*/ 1 h 350"/>
                <a:gd name="T54" fmla="*/ 4 w 415"/>
                <a:gd name="T55" fmla="*/ 2 h 350"/>
                <a:gd name="T56" fmla="*/ 5 w 415"/>
                <a:gd name="T57" fmla="*/ 2 h 350"/>
                <a:gd name="T58" fmla="*/ 6 w 415"/>
                <a:gd name="T59" fmla="*/ 3 h 350"/>
                <a:gd name="T60" fmla="*/ 6 w 415"/>
                <a:gd name="T61" fmla="*/ 4 h 350"/>
                <a:gd name="T62" fmla="*/ 7 w 415"/>
                <a:gd name="T63" fmla="*/ 4 h 350"/>
                <a:gd name="T64" fmla="*/ 7 w 415"/>
                <a:gd name="T65" fmla="*/ 5 h 350"/>
                <a:gd name="T66" fmla="*/ 7 w 415"/>
                <a:gd name="T67" fmla="*/ 5 h 350"/>
                <a:gd name="T68" fmla="*/ 7 w 415"/>
                <a:gd name="T69" fmla="*/ 5 h 350"/>
                <a:gd name="T70" fmla="*/ 6 w 415"/>
                <a:gd name="T71" fmla="*/ 5 h 350"/>
                <a:gd name="T72" fmla="*/ 6 w 415"/>
                <a:gd name="T73" fmla="*/ 5 h 350"/>
                <a:gd name="T74" fmla="*/ 5 w 415"/>
                <a:gd name="T75" fmla="*/ 5 h 350"/>
                <a:gd name="T76" fmla="*/ 4 w 415"/>
                <a:gd name="T77" fmla="*/ 4 h 350"/>
                <a:gd name="T78" fmla="*/ 3 w 415"/>
                <a:gd name="T79" fmla="*/ 4 h 350"/>
                <a:gd name="T80" fmla="*/ 2 w 415"/>
                <a:gd name="T81" fmla="*/ 3 h 350"/>
                <a:gd name="T82" fmla="*/ 1 w 415"/>
                <a:gd name="T83" fmla="*/ 2 h 350"/>
                <a:gd name="T84" fmla="*/ 1 w 415"/>
                <a:gd name="T85" fmla="*/ 2 h 350"/>
                <a:gd name="T86" fmla="*/ 1 w 415"/>
                <a:gd name="T87" fmla="*/ 1 h 350"/>
                <a:gd name="T88" fmla="*/ 1 w 415"/>
                <a:gd name="T89" fmla="*/ 1 h 35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15" h="350">
                  <a:moveTo>
                    <a:pt x="8" y="12"/>
                  </a:moveTo>
                  <a:lnTo>
                    <a:pt x="1" y="32"/>
                  </a:lnTo>
                  <a:lnTo>
                    <a:pt x="0" y="53"/>
                  </a:lnTo>
                  <a:lnTo>
                    <a:pt x="3" y="78"/>
                  </a:lnTo>
                  <a:lnTo>
                    <a:pt x="8" y="103"/>
                  </a:lnTo>
                  <a:lnTo>
                    <a:pt x="18" y="130"/>
                  </a:lnTo>
                  <a:lnTo>
                    <a:pt x="34" y="158"/>
                  </a:lnTo>
                  <a:lnTo>
                    <a:pt x="51" y="185"/>
                  </a:lnTo>
                  <a:lnTo>
                    <a:pt x="73" y="211"/>
                  </a:lnTo>
                  <a:lnTo>
                    <a:pt x="97" y="236"/>
                  </a:lnTo>
                  <a:lnTo>
                    <a:pt x="124" y="261"/>
                  </a:lnTo>
                  <a:lnTo>
                    <a:pt x="151" y="282"/>
                  </a:lnTo>
                  <a:lnTo>
                    <a:pt x="182" y="302"/>
                  </a:lnTo>
                  <a:lnTo>
                    <a:pt x="212" y="318"/>
                  </a:lnTo>
                  <a:lnTo>
                    <a:pt x="242" y="332"/>
                  </a:lnTo>
                  <a:lnTo>
                    <a:pt x="270" y="341"/>
                  </a:lnTo>
                  <a:lnTo>
                    <a:pt x="299" y="346"/>
                  </a:lnTo>
                  <a:lnTo>
                    <a:pt x="325" y="350"/>
                  </a:lnTo>
                  <a:lnTo>
                    <a:pt x="349" y="346"/>
                  </a:lnTo>
                  <a:lnTo>
                    <a:pt x="371" y="341"/>
                  </a:lnTo>
                  <a:lnTo>
                    <a:pt x="388" y="332"/>
                  </a:lnTo>
                  <a:lnTo>
                    <a:pt x="402" y="318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  <a:moveTo>
                    <a:pt x="8" y="12"/>
                  </a:moveTo>
                  <a:lnTo>
                    <a:pt x="14" y="5"/>
                  </a:lnTo>
                  <a:lnTo>
                    <a:pt x="24" y="0"/>
                  </a:lnTo>
                  <a:lnTo>
                    <a:pt x="38" y="0"/>
                  </a:lnTo>
                  <a:lnTo>
                    <a:pt x="56" y="2"/>
                  </a:lnTo>
                  <a:lnTo>
                    <a:pt x="77" y="7"/>
                  </a:lnTo>
                  <a:lnTo>
                    <a:pt x="100" y="16"/>
                  </a:lnTo>
                  <a:lnTo>
                    <a:pt x="126" y="26"/>
                  </a:lnTo>
                  <a:lnTo>
                    <a:pt x="153" y="41"/>
                  </a:lnTo>
                  <a:lnTo>
                    <a:pt x="182" y="57"/>
                  </a:lnTo>
                  <a:lnTo>
                    <a:pt x="210" y="74"/>
                  </a:lnTo>
                  <a:lnTo>
                    <a:pt x="239" y="94"/>
                  </a:lnTo>
                  <a:lnTo>
                    <a:pt x="268" y="115"/>
                  </a:lnTo>
                  <a:lnTo>
                    <a:pt x="295" y="138"/>
                  </a:lnTo>
                  <a:lnTo>
                    <a:pt x="321" y="160"/>
                  </a:lnTo>
                  <a:lnTo>
                    <a:pt x="345" y="183"/>
                  </a:lnTo>
                  <a:lnTo>
                    <a:pt x="365" y="204"/>
                  </a:lnTo>
                  <a:lnTo>
                    <a:pt x="382" y="226"/>
                  </a:lnTo>
                  <a:lnTo>
                    <a:pt x="396" y="245"/>
                  </a:lnTo>
                  <a:lnTo>
                    <a:pt x="406" y="263"/>
                  </a:lnTo>
                  <a:lnTo>
                    <a:pt x="412" y="279"/>
                  </a:lnTo>
                  <a:lnTo>
                    <a:pt x="415" y="291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Line 409">
              <a:extLst>
                <a:ext uri="{FF2B5EF4-FFF2-40B4-BE49-F238E27FC236}">
                  <a16:creationId xmlns:a16="http://schemas.microsoft.com/office/drawing/2014/main" id="{A0C45786-4A04-5D71-7C94-54413916F7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85" y="2824"/>
              <a:ext cx="136" cy="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" name="Line 410">
              <a:extLst>
                <a:ext uri="{FF2B5EF4-FFF2-40B4-BE49-F238E27FC236}">
                  <a16:creationId xmlns:a16="http://schemas.microsoft.com/office/drawing/2014/main" id="{1ACE07BA-3282-D2A0-1C76-2C9AC1ADF3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72" y="2826"/>
              <a:ext cx="49" cy="10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" name="Line 411">
              <a:extLst>
                <a:ext uri="{FF2B5EF4-FFF2-40B4-BE49-F238E27FC236}">
                  <a16:creationId xmlns:a16="http://schemas.microsoft.com/office/drawing/2014/main" id="{F07C8F9D-2F92-21B1-9074-E4EF10C147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1" y="2826"/>
              <a:ext cx="67" cy="14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" name="Freeform 412">
              <a:extLst>
                <a:ext uri="{FF2B5EF4-FFF2-40B4-BE49-F238E27FC236}">
                  <a16:creationId xmlns:a16="http://schemas.microsoft.com/office/drawing/2014/main" id="{D7948BAB-8BB2-D9C9-7124-405244648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" y="2902"/>
              <a:ext cx="51" cy="40"/>
            </a:xfrm>
            <a:custGeom>
              <a:avLst/>
              <a:gdLst>
                <a:gd name="T0" fmla="*/ 0 w 101"/>
                <a:gd name="T1" fmla="*/ 1 h 80"/>
                <a:gd name="T2" fmla="*/ 1 w 101"/>
                <a:gd name="T3" fmla="*/ 0 h 80"/>
                <a:gd name="T4" fmla="*/ 1 w 101"/>
                <a:gd name="T5" fmla="*/ 1 h 80"/>
                <a:gd name="T6" fmla="*/ 1 w 101"/>
                <a:gd name="T7" fmla="*/ 1 h 80"/>
                <a:gd name="T8" fmla="*/ 1 w 101"/>
                <a:gd name="T9" fmla="*/ 1 h 80"/>
                <a:gd name="T10" fmla="*/ 1 w 101"/>
                <a:gd name="T11" fmla="*/ 1 h 80"/>
                <a:gd name="T12" fmla="*/ 2 w 101"/>
                <a:gd name="T13" fmla="*/ 1 h 80"/>
                <a:gd name="T14" fmla="*/ 2 w 101"/>
                <a:gd name="T15" fmla="*/ 1 h 80"/>
                <a:gd name="T16" fmla="*/ 2 w 101"/>
                <a:gd name="T17" fmla="*/ 1 h 80"/>
                <a:gd name="T18" fmla="*/ 2 w 101"/>
                <a:gd name="T19" fmla="*/ 1 h 80"/>
                <a:gd name="T20" fmla="*/ 2 w 101"/>
                <a:gd name="T21" fmla="*/ 2 h 80"/>
                <a:gd name="T22" fmla="*/ 2 w 101"/>
                <a:gd name="T23" fmla="*/ 2 h 80"/>
                <a:gd name="T24" fmla="*/ 2 w 101"/>
                <a:gd name="T25" fmla="*/ 2 h 80"/>
                <a:gd name="T26" fmla="*/ 2 w 101"/>
                <a:gd name="T27" fmla="*/ 2 h 80"/>
                <a:gd name="T28" fmla="*/ 2 w 101"/>
                <a:gd name="T29" fmla="*/ 2 h 80"/>
                <a:gd name="T30" fmla="*/ 2 w 101"/>
                <a:gd name="T31" fmla="*/ 2 h 80"/>
                <a:gd name="T32" fmla="*/ 1 w 101"/>
                <a:gd name="T33" fmla="*/ 1 h 80"/>
                <a:gd name="T34" fmla="*/ 1 w 101"/>
                <a:gd name="T35" fmla="*/ 1 h 80"/>
                <a:gd name="T36" fmla="*/ 1 w 101"/>
                <a:gd name="T37" fmla="*/ 1 h 80"/>
                <a:gd name="T38" fmla="*/ 1 w 101"/>
                <a:gd name="T39" fmla="*/ 1 h 80"/>
                <a:gd name="T40" fmla="*/ 1 w 101"/>
                <a:gd name="T41" fmla="*/ 1 h 80"/>
                <a:gd name="T42" fmla="*/ 0 w 101"/>
                <a:gd name="T43" fmla="*/ 1 h 80"/>
                <a:gd name="T44" fmla="*/ 0 w 101"/>
                <a:gd name="T45" fmla="*/ 1 h 8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1" h="80">
                  <a:moveTo>
                    <a:pt x="0" y="3"/>
                  </a:moveTo>
                  <a:lnTo>
                    <a:pt x="4" y="0"/>
                  </a:lnTo>
                  <a:lnTo>
                    <a:pt x="13" y="1"/>
                  </a:lnTo>
                  <a:lnTo>
                    <a:pt x="24" y="3"/>
                  </a:lnTo>
                  <a:lnTo>
                    <a:pt x="37" y="10"/>
                  </a:lnTo>
                  <a:lnTo>
                    <a:pt x="51" y="19"/>
                  </a:lnTo>
                  <a:lnTo>
                    <a:pt x="66" y="30"/>
                  </a:lnTo>
                  <a:lnTo>
                    <a:pt x="79" y="40"/>
                  </a:lnTo>
                  <a:lnTo>
                    <a:pt x="90" y="51"/>
                  </a:lnTo>
                  <a:lnTo>
                    <a:pt x="97" y="62"/>
                  </a:lnTo>
                  <a:lnTo>
                    <a:pt x="101" y="71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0" y="78"/>
                  </a:lnTo>
                  <a:lnTo>
                    <a:pt x="79" y="74"/>
                  </a:lnTo>
                  <a:lnTo>
                    <a:pt x="66" y="69"/>
                  </a:lnTo>
                  <a:lnTo>
                    <a:pt x="51" y="60"/>
                  </a:lnTo>
                  <a:lnTo>
                    <a:pt x="37" y="49"/>
                  </a:lnTo>
                  <a:lnTo>
                    <a:pt x="23" y="39"/>
                  </a:lnTo>
                  <a:lnTo>
                    <a:pt x="13" y="28"/>
                  </a:lnTo>
                  <a:lnTo>
                    <a:pt x="4" y="17"/>
                  </a:lnTo>
                  <a:lnTo>
                    <a:pt x="0" y="8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048" name="Group 413">
            <a:extLst>
              <a:ext uri="{FF2B5EF4-FFF2-40B4-BE49-F238E27FC236}">
                <a16:creationId xmlns:a16="http://schemas.microsoft.com/office/drawing/2014/main" id="{4A535165-F827-5BE1-D861-2E8895F0403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693137" y="4784876"/>
            <a:ext cx="298450" cy="211138"/>
            <a:chOff x="2274" y="2821"/>
            <a:chExt cx="215" cy="238"/>
          </a:xfrm>
        </p:grpSpPr>
        <p:sp>
          <p:nvSpPr>
            <p:cNvPr id="2049" name="Freeform 414">
              <a:extLst>
                <a:ext uri="{FF2B5EF4-FFF2-40B4-BE49-F238E27FC236}">
                  <a16:creationId xmlns:a16="http://schemas.microsoft.com/office/drawing/2014/main" id="{13EA70D9-B2D6-CA36-49CD-EF7BD081F3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6 w 430"/>
                <a:gd name="T19" fmla="*/ 1 h 50"/>
                <a:gd name="T20" fmla="*/ 1 w 430"/>
                <a:gd name="T21" fmla="*/ 1 h 50"/>
                <a:gd name="T22" fmla="*/ 6 w 430"/>
                <a:gd name="T23" fmla="*/ 1 h 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  <a:close/>
                  <a:moveTo>
                    <a:pt x="376" y="18"/>
                  </a:moveTo>
                  <a:lnTo>
                    <a:pt x="33" y="18"/>
                  </a:lnTo>
                  <a:lnTo>
                    <a:pt x="376" y="18"/>
                  </a:ln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50" name="Line 415">
              <a:extLst>
                <a:ext uri="{FF2B5EF4-FFF2-40B4-BE49-F238E27FC236}">
                  <a16:creationId xmlns:a16="http://schemas.microsoft.com/office/drawing/2014/main" id="{7A1A0778-6CCA-A998-53E6-89B50AA955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7" y="2951"/>
              <a:ext cx="30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51" name="Freeform 416">
              <a:extLst>
                <a:ext uri="{FF2B5EF4-FFF2-40B4-BE49-F238E27FC236}">
                  <a16:creationId xmlns:a16="http://schemas.microsoft.com/office/drawing/2014/main" id="{24612441-5E54-165D-B363-4E26E8445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2923"/>
              <a:ext cx="44" cy="109"/>
            </a:xfrm>
            <a:custGeom>
              <a:avLst/>
              <a:gdLst>
                <a:gd name="T0" fmla="*/ 2 w 87"/>
                <a:gd name="T1" fmla="*/ 3 h 219"/>
                <a:gd name="T2" fmla="*/ 0 w 87"/>
                <a:gd name="T3" fmla="*/ 0 h 219"/>
                <a:gd name="T4" fmla="*/ 1 w 87"/>
                <a:gd name="T5" fmla="*/ 0 h 2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7" h="219">
                  <a:moveTo>
                    <a:pt x="87" y="219"/>
                  </a:moveTo>
                  <a:lnTo>
                    <a:pt x="0" y="55"/>
                  </a:lnTo>
                  <a:lnTo>
                    <a:pt x="28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52" name="Line 417">
              <a:extLst>
                <a:ext uri="{FF2B5EF4-FFF2-40B4-BE49-F238E27FC236}">
                  <a16:creationId xmlns:a16="http://schemas.microsoft.com/office/drawing/2014/main" id="{DEB2C87F-7D4A-AED9-8998-EC3BAA71F1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0" y="2951"/>
              <a:ext cx="47" cy="8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53" name="Freeform 418">
              <a:extLst>
                <a:ext uri="{FF2B5EF4-FFF2-40B4-BE49-F238E27FC236}">
                  <a16:creationId xmlns:a16="http://schemas.microsoft.com/office/drawing/2014/main" id="{11062C63-71C4-E934-6837-425359C23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3005"/>
              <a:ext cx="86" cy="27"/>
            </a:xfrm>
            <a:custGeom>
              <a:avLst/>
              <a:gdLst>
                <a:gd name="T0" fmla="*/ 1 w 172"/>
                <a:gd name="T1" fmla="*/ 0 h 55"/>
                <a:gd name="T2" fmla="*/ 0 w 172"/>
                <a:gd name="T3" fmla="*/ 0 h 55"/>
                <a:gd name="T4" fmla="*/ 3 w 172"/>
                <a:gd name="T5" fmla="*/ 0 h 55"/>
                <a:gd name="T6" fmla="*/ 3 w 172"/>
                <a:gd name="T7" fmla="*/ 0 h 5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2" h="55">
                  <a:moveTo>
                    <a:pt x="28" y="55"/>
                  </a:moveTo>
                  <a:lnTo>
                    <a:pt x="0" y="0"/>
                  </a:lnTo>
                  <a:lnTo>
                    <a:pt x="172" y="0"/>
                  </a:lnTo>
                  <a:lnTo>
                    <a:pt x="146" y="55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54" name="Line 419">
              <a:extLst>
                <a:ext uri="{FF2B5EF4-FFF2-40B4-BE49-F238E27FC236}">
                  <a16:creationId xmlns:a16="http://schemas.microsoft.com/office/drawing/2014/main" id="{BFB0FB12-1773-8707-7E09-9E0CCADE4C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75" y="2960"/>
              <a:ext cx="46" cy="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55" name="Freeform 420">
              <a:extLst>
                <a:ext uri="{FF2B5EF4-FFF2-40B4-BE49-F238E27FC236}">
                  <a16:creationId xmlns:a16="http://schemas.microsoft.com/office/drawing/2014/main" id="{02F38ACA-6493-00E0-F6C1-3D9BEE2DA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56" name="Freeform 421">
              <a:extLst>
                <a:ext uri="{FF2B5EF4-FFF2-40B4-BE49-F238E27FC236}">
                  <a16:creationId xmlns:a16="http://schemas.microsoft.com/office/drawing/2014/main" id="{04F92139-FFA9-D60F-9E72-941770D6A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" y="3043"/>
              <a:ext cx="171" cy="1"/>
            </a:xfrm>
            <a:custGeom>
              <a:avLst/>
              <a:gdLst>
                <a:gd name="T0" fmla="*/ 5 w 343"/>
                <a:gd name="T1" fmla="*/ 0 h 1"/>
                <a:gd name="T2" fmla="*/ 0 w 343"/>
                <a:gd name="T3" fmla="*/ 0 h 1"/>
                <a:gd name="T4" fmla="*/ 5 w 343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3" h="1">
                  <a:moveTo>
                    <a:pt x="343" y="0"/>
                  </a:moveTo>
                  <a:lnTo>
                    <a:pt x="0" y="0"/>
                  </a:lnTo>
                  <a:lnTo>
                    <a:pt x="343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57" name="Rectangle 422">
              <a:extLst>
                <a:ext uri="{FF2B5EF4-FFF2-40B4-BE49-F238E27FC236}">
                  <a16:creationId xmlns:a16="http://schemas.microsoft.com/office/drawing/2014/main" id="{3BF2EDE6-B796-5B4A-DAA1-894BAF9FF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7" y="2951"/>
              <a:ext cx="27" cy="83"/>
            </a:xfrm>
            <a:prstGeom prst="rect">
              <a:avLst/>
            </a:prstGeom>
            <a:solidFill>
              <a:srgbClr val="3333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58" name="Freeform 423">
              <a:extLst>
                <a:ext uri="{FF2B5EF4-FFF2-40B4-BE49-F238E27FC236}">
                  <a16:creationId xmlns:a16="http://schemas.microsoft.com/office/drawing/2014/main" id="{D54422BE-75D5-5BCE-84E0-3F21AF5597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1" y="2821"/>
              <a:ext cx="208" cy="175"/>
            </a:xfrm>
            <a:custGeom>
              <a:avLst/>
              <a:gdLst>
                <a:gd name="T0" fmla="*/ 1 w 415"/>
                <a:gd name="T1" fmla="*/ 1 h 350"/>
                <a:gd name="T2" fmla="*/ 1 w 415"/>
                <a:gd name="T3" fmla="*/ 2 h 350"/>
                <a:gd name="T4" fmla="*/ 1 w 415"/>
                <a:gd name="T5" fmla="*/ 3 h 350"/>
                <a:gd name="T6" fmla="*/ 1 w 415"/>
                <a:gd name="T7" fmla="*/ 3 h 350"/>
                <a:gd name="T8" fmla="*/ 2 w 415"/>
                <a:gd name="T9" fmla="*/ 4 h 350"/>
                <a:gd name="T10" fmla="*/ 3 w 415"/>
                <a:gd name="T11" fmla="*/ 5 h 350"/>
                <a:gd name="T12" fmla="*/ 4 w 415"/>
                <a:gd name="T13" fmla="*/ 5 h 350"/>
                <a:gd name="T14" fmla="*/ 5 w 415"/>
                <a:gd name="T15" fmla="*/ 6 h 350"/>
                <a:gd name="T16" fmla="*/ 6 w 415"/>
                <a:gd name="T17" fmla="*/ 6 h 350"/>
                <a:gd name="T18" fmla="*/ 6 w 415"/>
                <a:gd name="T19" fmla="*/ 6 h 350"/>
                <a:gd name="T20" fmla="*/ 7 w 415"/>
                <a:gd name="T21" fmla="*/ 5 h 350"/>
                <a:gd name="T22" fmla="*/ 7 w 415"/>
                <a:gd name="T23" fmla="*/ 5 h 350"/>
                <a:gd name="T24" fmla="*/ 6 w 415"/>
                <a:gd name="T25" fmla="*/ 5 h 350"/>
                <a:gd name="T26" fmla="*/ 6 w 415"/>
                <a:gd name="T27" fmla="*/ 5 h 350"/>
                <a:gd name="T28" fmla="*/ 5 w 415"/>
                <a:gd name="T29" fmla="*/ 5 h 350"/>
                <a:gd name="T30" fmla="*/ 4 w 415"/>
                <a:gd name="T31" fmla="*/ 5 h 350"/>
                <a:gd name="T32" fmla="*/ 3 w 415"/>
                <a:gd name="T33" fmla="*/ 4 h 350"/>
                <a:gd name="T34" fmla="*/ 2 w 415"/>
                <a:gd name="T35" fmla="*/ 3 h 350"/>
                <a:gd name="T36" fmla="*/ 2 w 415"/>
                <a:gd name="T37" fmla="*/ 3 h 350"/>
                <a:gd name="T38" fmla="*/ 1 w 415"/>
                <a:gd name="T39" fmla="*/ 2 h 350"/>
                <a:gd name="T40" fmla="*/ 1 w 415"/>
                <a:gd name="T41" fmla="*/ 1 h 350"/>
                <a:gd name="T42" fmla="*/ 1 w 415"/>
                <a:gd name="T43" fmla="*/ 1 h 350"/>
                <a:gd name="T44" fmla="*/ 1 w 415"/>
                <a:gd name="T45" fmla="*/ 1 h 350"/>
                <a:gd name="T46" fmla="*/ 1 w 415"/>
                <a:gd name="T47" fmla="*/ 0 h 350"/>
                <a:gd name="T48" fmla="*/ 1 w 415"/>
                <a:gd name="T49" fmla="*/ 1 h 350"/>
                <a:gd name="T50" fmla="*/ 2 w 415"/>
                <a:gd name="T51" fmla="*/ 1 h 350"/>
                <a:gd name="T52" fmla="*/ 3 w 415"/>
                <a:gd name="T53" fmla="*/ 1 h 350"/>
                <a:gd name="T54" fmla="*/ 4 w 415"/>
                <a:gd name="T55" fmla="*/ 2 h 350"/>
                <a:gd name="T56" fmla="*/ 5 w 415"/>
                <a:gd name="T57" fmla="*/ 2 h 350"/>
                <a:gd name="T58" fmla="*/ 6 w 415"/>
                <a:gd name="T59" fmla="*/ 3 h 350"/>
                <a:gd name="T60" fmla="*/ 6 w 415"/>
                <a:gd name="T61" fmla="*/ 4 h 350"/>
                <a:gd name="T62" fmla="*/ 7 w 415"/>
                <a:gd name="T63" fmla="*/ 4 h 350"/>
                <a:gd name="T64" fmla="*/ 7 w 415"/>
                <a:gd name="T65" fmla="*/ 5 h 350"/>
                <a:gd name="T66" fmla="*/ 7 w 415"/>
                <a:gd name="T67" fmla="*/ 5 h 350"/>
                <a:gd name="T68" fmla="*/ 7 w 415"/>
                <a:gd name="T69" fmla="*/ 5 h 350"/>
                <a:gd name="T70" fmla="*/ 6 w 415"/>
                <a:gd name="T71" fmla="*/ 5 h 350"/>
                <a:gd name="T72" fmla="*/ 6 w 415"/>
                <a:gd name="T73" fmla="*/ 5 h 350"/>
                <a:gd name="T74" fmla="*/ 5 w 415"/>
                <a:gd name="T75" fmla="*/ 5 h 350"/>
                <a:gd name="T76" fmla="*/ 4 w 415"/>
                <a:gd name="T77" fmla="*/ 4 h 350"/>
                <a:gd name="T78" fmla="*/ 3 w 415"/>
                <a:gd name="T79" fmla="*/ 4 h 350"/>
                <a:gd name="T80" fmla="*/ 2 w 415"/>
                <a:gd name="T81" fmla="*/ 3 h 350"/>
                <a:gd name="T82" fmla="*/ 1 w 415"/>
                <a:gd name="T83" fmla="*/ 2 h 350"/>
                <a:gd name="T84" fmla="*/ 1 w 415"/>
                <a:gd name="T85" fmla="*/ 2 h 350"/>
                <a:gd name="T86" fmla="*/ 1 w 415"/>
                <a:gd name="T87" fmla="*/ 1 h 350"/>
                <a:gd name="T88" fmla="*/ 1 w 415"/>
                <a:gd name="T89" fmla="*/ 1 h 35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15" h="350">
                  <a:moveTo>
                    <a:pt x="8" y="12"/>
                  </a:moveTo>
                  <a:lnTo>
                    <a:pt x="1" y="32"/>
                  </a:lnTo>
                  <a:lnTo>
                    <a:pt x="0" y="53"/>
                  </a:lnTo>
                  <a:lnTo>
                    <a:pt x="3" y="78"/>
                  </a:lnTo>
                  <a:lnTo>
                    <a:pt x="8" y="103"/>
                  </a:lnTo>
                  <a:lnTo>
                    <a:pt x="18" y="130"/>
                  </a:lnTo>
                  <a:lnTo>
                    <a:pt x="34" y="158"/>
                  </a:lnTo>
                  <a:lnTo>
                    <a:pt x="51" y="185"/>
                  </a:lnTo>
                  <a:lnTo>
                    <a:pt x="73" y="211"/>
                  </a:lnTo>
                  <a:lnTo>
                    <a:pt x="97" y="236"/>
                  </a:lnTo>
                  <a:lnTo>
                    <a:pt x="124" y="261"/>
                  </a:lnTo>
                  <a:lnTo>
                    <a:pt x="151" y="282"/>
                  </a:lnTo>
                  <a:lnTo>
                    <a:pt x="182" y="302"/>
                  </a:lnTo>
                  <a:lnTo>
                    <a:pt x="212" y="318"/>
                  </a:lnTo>
                  <a:lnTo>
                    <a:pt x="242" y="332"/>
                  </a:lnTo>
                  <a:lnTo>
                    <a:pt x="270" y="341"/>
                  </a:lnTo>
                  <a:lnTo>
                    <a:pt x="299" y="346"/>
                  </a:lnTo>
                  <a:lnTo>
                    <a:pt x="325" y="350"/>
                  </a:lnTo>
                  <a:lnTo>
                    <a:pt x="349" y="346"/>
                  </a:lnTo>
                  <a:lnTo>
                    <a:pt x="371" y="341"/>
                  </a:lnTo>
                  <a:lnTo>
                    <a:pt x="388" y="332"/>
                  </a:lnTo>
                  <a:lnTo>
                    <a:pt x="402" y="318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  <a:moveTo>
                    <a:pt x="8" y="12"/>
                  </a:moveTo>
                  <a:lnTo>
                    <a:pt x="14" y="5"/>
                  </a:lnTo>
                  <a:lnTo>
                    <a:pt x="24" y="0"/>
                  </a:lnTo>
                  <a:lnTo>
                    <a:pt x="38" y="0"/>
                  </a:lnTo>
                  <a:lnTo>
                    <a:pt x="56" y="2"/>
                  </a:lnTo>
                  <a:lnTo>
                    <a:pt x="77" y="7"/>
                  </a:lnTo>
                  <a:lnTo>
                    <a:pt x="100" y="16"/>
                  </a:lnTo>
                  <a:lnTo>
                    <a:pt x="126" y="26"/>
                  </a:lnTo>
                  <a:lnTo>
                    <a:pt x="153" y="41"/>
                  </a:lnTo>
                  <a:lnTo>
                    <a:pt x="182" y="57"/>
                  </a:lnTo>
                  <a:lnTo>
                    <a:pt x="210" y="74"/>
                  </a:lnTo>
                  <a:lnTo>
                    <a:pt x="239" y="94"/>
                  </a:lnTo>
                  <a:lnTo>
                    <a:pt x="268" y="115"/>
                  </a:lnTo>
                  <a:lnTo>
                    <a:pt x="295" y="138"/>
                  </a:lnTo>
                  <a:lnTo>
                    <a:pt x="321" y="160"/>
                  </a:lnTo>
                  <a:lnTo>
                    <a:pt x="345" y="183"/>
                  </a:lnTo>
                  <a:lnTo>
                    <a:pt x="365" y="204"/>
                  </a:lnTo>
                  <a:lnTo>
                    <a:pt x="382" y="226"/>
                  </a:lnTo>
                  <a:lnTo>
                    <a:pt x="396" y="245"/>
                  </a:lnTo>
                  <a:lnTo>
                    <a:pt x="406" y="263"/>
                  </a:lnTo>
                  <a:lnTo>
                    <a:pt x="412" y="279"/>
                  </a:lnTo>
                  <a:lnTo>
                    <a:pt x="415" y="291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59" name="Line 424">
              <a:extLst>
                <a:ext uri="{FF2B5EF4-FFF2-40B4-BE49-F238E27FC236}">
                  <a16:creationId xmlns:a16="http://schemas.microsoft.com/office/drawing/2014/main" id="{8DAB43B2-5F85-0ADF-D167-59F814628A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85" y="2824"/>
              <a:ext cx="136" cy="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60" name="Line 425">
              <a:extLst>
                <a:ext uri="{FF2B5EF4-FFF2-40B4-BE49-F238E27FC236}">
                  <a16:creationId xmlns:a16="http://schemas.microsoft.com/office/drawing/2014/main" id="{009D1990-47E6-F206-C34D-F2E2681CD2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72" y="2826"/>
              <a:ext cx="49" cy="10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61" name="Line 426">
              <a:extLst>
                <a:ext uri="{FF2B5EF4-FFF2-40B4-BE49-F238E27FC236}">
                  <a16:creationId xmlns:a16="http://schemas.microsoft.com/office/drawing/2014/main" id="{93668B5A-1EBA-9FAB-54AB-5C1C8408D7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1" y="2826"/>
              <a:ext cx="67" cy="14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62" name="Freeform 427">
              <a:extLst>
                <a:ext uri="{FF2B5EF4-FFF2-40B4-BE49-F238E27FC236}">
                  <a16:creationId xmlns:a16="http://schemas.microsoft.com/office/drawing/2014/main" id="{2C6BEF4C-D1FB-4620-B5B8-4BF1F808E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" y="2902"/>
              <a:ext cx="51" cy="40"/>
            </a:xfrm>
            <a:custGeom>
              <a:avLst/>
              <a:gdLst>
                <a:gd name="T0" fmla="*/ 0 w 101"/>
                <a:gd name="T1" fmla="*/ 1 h 80"/>
                <a:gd name="T2" fmla="*/ 1 w 101"/>
                <a:gd name="T3" fmla="*/ 0 h 80"/>
                <a:gd name="T4" fmla="*/ 1 w 101"/>
                <a:gd name="T5" fmla="*/ 1 h 80"/>
                <a:gd name="T6" fmla="*/ 1 w 101"/>
                <a:gd name="T7" fmla="*/ 1 h 80"/>
                <a:gd name="T8" fmla="*/ 1 w 101"/>
                <a:gd name="T9" fmla="*/ 1 h 80"/>
                <a:gd name="T10" fmla="*/ 1 w 101"/>
                <a:gd name="T11" fmla="*/ 1 h 80"/>
                <a:gd name="T12" fmla="*/ 2 w 101"/>
                <a:gd name="T13" fmla="*/ 1 h 80"/>
                <a:gd name="T14" fmla="*/ 2 w 101"/>
                <a:gd name="T15" fmla="*/ 1 h 80"/>
                <a:gd name="T16" fmla="*/ 2 w 101"/>
                <a:gd name="T17" fmla="*/ 1 h 80"/>
                <a:gd name="T18" fmla="*/ 2 w 101"/>
                <a:gd name="T19" fmla="*/ 1 h 80"/>
                <a:gd name="T20" fmla="*/ 2 w 101"/>
                <a:gd name="T21" fmla="*/ 2 h 80"/>
                <a:gd name="T22" fmla="*/ 2 w 101"/>
                <a:gd name="T23" fmla="*/ 2 h 80"/>
                <a:gd name="T24" fmla="*/ 2 w 101"/>
                <a:gd name="T25" fmla="*/ 2 h 80"/>
                <a:gd name="T26" fmla="*/ 2 w 101"/>
                <a:gd name="T27" fmla="*/ 2 h 80"/>
                <a:gd name="T28" fmla="*/ 2 w 101"/>
                <a:gd name="T29" fmla="*/ 2 h 80"/>
                <a:gd name="T30" fmla="*/ 2 w 101"/>
                <a:gd name="T31" fmla="*/ 2 h 80"/>
                <a:gd name="T32" fmla="*/ 1 w 101"/>
                <a:gd name="T33" fmla="*/ 1 h 80"/>
                <a:gd name="T34" fmla="*/ 1 w 101"/>
                <a:gd name="T35" fmla="*/ 1 h 80"/>
                <a:gd name="T36" fmla="*/ 1 w 101"/>
                <a:gd name="T37" fmla="*/ 1 h 80"/>
                <a:gd name="T38" fmla="*/ 1 w 101"/>
                <a:gd name="T39" fmla="*/ 1 h 80"/>
                <a:gd name="T40" fmla="*/ 1 w 101"/>
                <a:gd name="T41" fmla="*/ 1 h 80"/>
                <a:gd name="T42" fmla="*/ 0 w 101"/>
                <a:gd name="T43" fmla="*/ 1 h 80"/>
                <a:gd name="T44" fmla="*/ 0 w 101"/>
                <a:gd name="T45" fmla="*/ 1 h 8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1" h="80">
                  <a:moveTo>
                    <a:pt x="0" y="3"/>
                  </a:moveTo>
                  <a:lnTo>
                    <a:pt x="4" y="0"/>
                  </a:lnTo>
                  <a:lnTo>
                    <a:pt x="13" y="1"/>
                  </a:lnTo>
                  <a:lnTo>
                    <a:pt x="24" y="3"/>
                  </a:lnTo>
                  <a:lnTo>
                    <a:pt x="37" y="10"/>
                  </a:lnTo>
                  <a:lnTo>
                    <a:pt x="51" y="19"/>
                  </a:lnTo>
                  <a:lnTo>
                    <a:pt x="66" y="30"/>
                  </a:lnTo>
                  <a:lnTo>
                    <a:pt x="79" y="40"/>
                  </a:lnTo>
                  <a:lnTo>
                    <a:pt x="90" y="51"/>
                  </a:lnTo>
                  <a:lnTo>
                    <a:pt x="97" y="62"/>
                  </a:lnTo>
                  <a:lnTo>
                    <a:pt x="101" y="71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0" y="78"/>
                  </a:lnTo>
                  <a:lnTo>
                    <a:pt x="79" y="74"/>
                  </a:lnTo>
                  <a:lnTo>
                    <a:pt x="66" y="69"/>
                  </a:lnTo>
                  <a:lnTo>
                    <a:pt x="51" y="60"/>
                  </a:lnTo>
                  <a:lnTo>
                    <a:pt x="37" y="49"/>
                  </a:lnTo>
                  <a:lnTo>
                    <a:pt x="23" y="39"/>
                  </a:lnTo>
                  <a:lnTo>
                    <a:pt x="13" y="28"/>
                  </a:lnTo>
                  <a:lnTo>
                    <a:pt x="4" y="17"/>
                  </a:lnTo>
                  <a:lnTo>
                    <a:pt x="0" y="8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2063" name="Picture 429" descr="MMj03957750000[1]">
            <a:extLst>
              <a:ext uri="{FF2B5EF4-FFF2-40B4-BE49-F238E27FC236}">
                <a16:creationId xmlns:a16="http://schemas.microsoft.com/office/drawing/2014/main" id="{FD813EB1-DA8A-51F2-4664-2AA06DFC84E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362" y="4062564"/>
            <a:ext cx="56197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4" name="Picture 432" descr="cocktail">
            <a:extLst>
              <a:ext uri="{FF2B5EF4-FFF2-40B4-BE49-F238E27FC236}">
                <a16:creationId xmlns:a16="http://schemas.microsoft.com/office/drawing/2014/main" id="{660918B0-F946-1E33-00E4-5F24D0186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837" y="3981601"/>
            <a:ext cx="2030412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5" name="Line 434">
            <a:extLst>
              <a:ext uri="{FF2B5EF4-FFF2-40B4-BE49-F238E27FC236}">
                <a16:creationId xmlns:a16="http://schemas.microsoft.com/office/drawing/2014/main" id="{06131025-BD9F-03EF-E0F9-BDFE0C677689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6924" y="4040339"/>
            <a:ext cx="24288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066" name="Line 435">
            <a:extLst>
              <a:ext uri="{FF2B5EF4-FFF2-40B4-BE49-F238E27FC236}">
                <a16:creationId xmlns:a16="http://schemas.microsoft.com/office/drawing/2014/main" id="{B8E6F04E-098B-D605-FF18-46A48FD45916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6924" y="4040339"/>
            <a:ext cx="24288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067" name="Line 436">
            <a:extLst>
              <a:ext uri="{FF2B5EF4-FFF2-40B4-BE49-F238E27FC236}">
                <a16:creationId xmlns:a16="http://schemas.microsoft.com/office/drawing/2014/main" id="{3E3A5152-7AD4-213F-7AE6-11BD750112BA}"/>
              </a:ext>
            </a:extLst>
          </p:cNvPr>
          <p:cNvSpPr>
            <a:spLocks noChangeShapeType="1"/>
          </p:cNvSpPr>
          <p:nvPr/>
        </p:nvSpPr>
        <p:spPr bwMode="auto">
          <a:xfrm>
            <a:off x="1638662" y="4676926"/>
            <a:ext cx="1905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2068" name="Group 506">
            <a:extLst>
              <a:ext uri="{FF2B5EF4-FFF2-40B4-BE49-F238E27FC236}">
                <a16:creationId xmlns:a16="http://schemas.microsoft.com/office/drawing/2014/main" id="{FEB1B089-6166-240C-9A16-3E7C4318BB7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76674" y="4553101"/>
            <a:ext cx="501650" cy="512763"/>
            <a:chOff x="2839" y="3501"/>
            <a:chExt cx="755" cy="803"/>
          </a:xfrm>
        </p:grpSpPr>
        <p:pic>
          <p:nvPicPr>
            <p:cNvPr id="2069" name="Picture 507" descr="desktop_computer_stylized_medium">
              <a:extLst>
                <a:ext uri="{FF2B5EF4-FFF2-40B4-BE49-F238E27FC236}">
                  <a16:creationId xmlns:a16="http://schemas.microsoft.com/office/drawing/2014/main" id="{B1D1858B-9C09-023B-0330-AD5A168BEE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70" name="Freeform 508">
              <a:extLst>
                <a:ext uri="{FF2B5EF4-FFF2-40B4-BE49-F238E27FC236}">
                  <a16:creationId xmlns:a16="http://schemas.microsoft.com/office/drawing/2014/main" id="{FCB4562C-AF27-8D0C-B416-C247D1CC7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2071" name="Group 621">
            <a:extLst>
              <a:ext uri="{FF2B5EF4-FFF2-40B4-BE49-F238E27FC236}">
                <a16:creationId xmlns:a16="http://schemas.microsoft.com/office/drawing/2014/main" id="{A5395599-AC5E-CBEF-1D49-A4A2F1FF0B06}"/>
              </a:ext>
            </a:extLst>
          </p:cNvPr>
          <p:cNvGrpSpPr>
            <a:grpSpLocks/>
          </p:cNvGrpSpPr>
          <p:nvPr/>
        </p:nvGrpSpPr>
        <p:grpSpPr bwMode="auto">
          <a:xfrm>
            <a:off x="3037249" y="3599014"/>
            <a:ext cx="635000" cy="485775"/>
            <a:chOff x="3061" y="2530"/>
            <a:chExt cx="400" cy="306"/>
          </a:xfrm>
        </p:grpSpPr>
        <p:grpSp>
          <p:nvGrpSpPr>
            <p:cNvPr id="2072" name="Group 494">
              <a:extLst>
                <a:ext uri="{FF2B5EF4-FFF2-40B4-BE49-F238E27FC236}">
                  <a16:creationId xmlns:a16="http://schemas.microsoft.com/office/drawing/2014/main" id="{1C4AB0A6-E7F0-9AC1-8659-4A71EB89C1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1" y="2530"/>
              <a:ext cx="327" cy="81"/>
              <a:chOff x="2199" y="955"/>
              <a:chExt cx="2547" cy="506"/>
            </a:xfrm>
          </p:grpSpPr>
          <p:sp>
            <p:nvSpPr>
              <p:cNvPr id="2098" name="Freeform 495">
                <a:extLst>
                  <a:ext uri="{FF2B5EF4-FFF2-40B4-BE49-F238E27FC236}">
                    <a16:creationId xmlns:a16="http://schemas.microsoft.com/office/drawing/2014/main" id="{7F2BF8F7-D377-273A-8ED8-987712AAC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099" name="Freeform 496">
                <a:extLst>
                  <a:ext uri="{FF2B5EF4-FFF2-40B4-BE49-F238E27FC236}">
                    <a16:creationId xmlns:a16="http://schemas.microsoft.com/office/drawing/2014/main" id="{BEDADE43-3F23-B48C-DF82-33B7A9B41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00" name="Freeform 497">
                <a:extLst>
                  <a:ext uri="{FF2B5EF4-FFF2-40B4-BE49-F238E27FC236}">
                    <a16:creationId xmlns:a16="http://schemas.microsoft.com/office/drawing/2014/main" id="{28B2E476-22E4-4BA5-6EAB-A2D2271849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01" name="Freeform 498">
                <a:extLst>
                  <a:ext uri="{FF2B5EF4-FFF2-40B4-BE49-F238E27FC236}">
                    <a16:creationId xmlns:a16="http://schemas.microsoft.com/office/drawing/2014/main" id="{1B3AD3C6-71BA-86B8-8581-479418A306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02" name="Freeform 499">
                <a:extLst>
                  <a:ext uri="{FF2B5EF4-FFF2-40B4-BE49-F238E27FC236}">
                    <a16:creationId xmlns:a16="http://schemas.microsoft.com/office/drawing/2014/main" id="{A2FC8164-6543-621D-9222-7DD6A05939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03" name="Freeform 500">
                <a:extLst>
                  <a:ext uri="{FF2B5EF4-FFF2-40B4-BE49-F238E27FC236}">
                    <a16:creationId xmlns:a16="http://schemas.microsoft.com/office/drawing/2014/main" id="{AF850514-D0B1-B138-D7E9-5AC4A9D1A4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pic>
          <p:nvPicPr>
            <p:cNvPr id="2073" name="Picture 549" descr="laptop_keyboard">
              <a:extLst>
                <a:ext uri="{FF2B5EF4-FFF2-40B4-BE49-F238E27FC236}">
                  <a16:creationId xmlns:a16="http://schemas.microsoft.com/office/drawing/2014/main" id="{54CBFC9F-365C-74E9-5F4A-AE87E6E384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3109" y="2736"/>
              <a:ext cx="245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74" name="Freeform 550">
              <a:extLst>
                <a:ext uri="{FF2B5EF4-FFF2-40B4-BE49-F238E27FC236}">
                  <a16:creationId xmlns:a16="http://schemas.microsoft.com/office/drawing/2014/main" id="{AD27C1C5-04D6-9B3E-DEBE-A9FE9C802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0" y="2638"/>
              <a:ext cx="197" cy="131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2075" name="Picture 551" descr="screen">
              <a:extLst>
                <a:ext uri="{FF2B5EF4-FFF2-40B4-BE49-F238E27FC236}">
                  <a16:creationId xmlns:a16="http://schemas.microsoft.com/office/drawing/2014/main" id="{9B4B3A0B-0154-A0E6-58E9-2AC2791B20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" y="2641"/>
              <a:ext cx="179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77" name="Freeform 552">
              <a:extLst>
                <a:ext uri="{FF2B5EF4-FFF2-40B4-BE49-F238E27FC236}">
                  <a16:creationId xmlns:a16="http://schemas.microsoft.com/office/drawing/2014/main" id="{29289C8F-A5C1-E7D1-D466-BCE64C823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6" y="2634"/>
              <a:ext cx="167" cy="2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78" name="Freeform 553">
              <a:extLst>
                <a:ext uri="{FF2B5EF4-FFF2-40B4-BE49-F238E27FC236}">
                  <a16:creationId xmlns:a16="http://schemas.microsoft.com/office/drawing/2014/main" id="{07EDCE06-D26F-A079-5DC8-49ED18465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9" y="2634"/>
              <a:ext cx="46" cy="102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79" name="Freeform 554">
              <a:extLst>
                <a:ext uri="{FF2B5EF4-FFF2-40B4-BE49-F238E27FC236}">
                  <a16:creationId xmlns:a16="http://schemas.microsoft.com/office/drawing/2014/main" id="{9C075059-688D-35DD-C3D8-1B92671B2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2" y="2652"/>
              <a:ext cx="50" cy="117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80" name="Freeform 555">
              <a:extLst>
                <a:ext uri="{FF2B5EF4-FFF2-40B4-BE49-F238E27FC236}">
                  <a16:creationId xmlns:a16="http://schemas.microsoft.com/office/drawing/2014/main" id="{5245B30A-83BB-B469-1967-235AA5273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" y="2730"/>
              <a:ext cx="183" cy="40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81" name="Freeform 556">
              <a:extLst>
                <a:ext uri="{FF2B5EF4-FFF2-40B4-BE49-F238E27FC236}">
                  <a16:creationId xmlns:a16="http://schemas.microsoft.com/office/drawing/2014/main" id="{B0E9014E-1B9A-EB0F-C7E1-74E2B7AE9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7" y="2653"/>
              <a:ext cx="47" cy="118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82" name="Freeform 557">
              <a:extLst>
                <a:ext uri="{FF2B5EF4-FFF2-40B4-BE49-F238E27FC236}">
                  <a16:creationId xmlns:a16="http://schemas.microsoft.com/office/drawing/2014/main" id="{3D75A2F5-A775-9936-68C3-7F44F6F2DE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" y="2736"/>
              <a:ext cx="163" cy="39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083" name="Group 558">
              <a:extLst>
                <a:ext uri="{FF2B5EF4-FFF2-40B4-BE49-F238E27FC236}">
                  <a16:creationId xmlns:a16="http://schemas.microsoft.com/office/drawing/2014/main" id="{DD0D947E-CE46-2700-9248-F53A00951A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86" y="2777"/>
              <a:ext cx="55" cy="24"/>
              <a:chOff x="1740" y="2642"/>
              <a:chExt cx="752" cy="327"/>
            </a:xfrm>
          </p:grpSpPr>
          <p:sp>
            <p:nvSpPr>
              <p:cNvPr id="2092" name="Freeform 559">
                <a:extLst>
                  <a:ext uri="{FF2B5EF4-FFF2-40B4-BE49-F238E27FC236}">
                    <a16:creationId xmlns:a16="http://schemas.microsoft.com/office/drawing/2014/main" id="{37728CE1-26C1-F607-9C84-1DD17E7850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093" name="Freeform 560">
                <a:extLst>
                  <a:ext uri="{FF2B5EF4-FFF2-40B4-BE49-F238E27FC236}">
                    <a16:creationId xmlns:a16="http://schemas.microsoft.com/office/drawing/2014/main" id="{EAE1AE3F-4906-8B3F-AC5D-714A762EAB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094" name="Freeform 561">
                <a:extLst>
                  <a:ext uri="{FF2B5EF4-FFF2-40B4-BE49-F238E27FC236}">
                    <a16:creationId xmlns:a16="http://schemas.microsoft.com/office/drawing/2014/main" id="{0C88D8D6-8F13-7E2C-55A7-587A4701A4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095" name="Freeform 562">
                <a:extLst>
                  <a:ext uri="{FF2B5EF4-FFF2-40B4-BE49-F238E27FC236}">
                    <a16:creationId xmlns:a16="http://schemas.microsoft.com/office/drawing/2014/main" id="{CB0A0FDE-7364-884C-840A-0C9E8BA881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096" name="Freeform 563">
                <a:extLst>
                  <a:ext uri="{FF2B5EF4-FFF2-40B4-BE49-F238E27FC236}">
                    <a16:creationId xmlns:a16="http://schemas.microsoft.com/office/drawing/2014/main" id="{6395E60C-B1B9-F580-E9B2-97902A050C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097" name="Freeform 564">
                <a:extLst>
                  <a:ext uri="{FF2B5EF4-FFF2-40B4-BE49-F238E27FC236}">
                    <a16:creationId xmlns:a16="http://schemas.microsoft.com/office/drawing/2014/main" id="{AA3590CD-9255-8AD4-03AB-177D01050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084" name="Freeform 565">
              <a:extLst>
                <a:ext uri="{FF2B5EF4-FFF2-40B4-BE49-F238E27FC236}">
                  <a16:creationId xmlns:a16="http://schemas.microsoft.com/office/drawing/2014/main" id="{E5D13D85-BE15-3159-28EB-997772E9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0" y="2781"/>
              <a:ext cx="67" cy="5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85" name="Freeform 566">
              <a:extLst>
                <a:ext uri="{FF2B5EF4-FFF2-40B4-BE49-F238E27FC236}">
                  <a16:creationId xmlns:a16="http://schemas.microsoft.com/office/drawing/2014/main" id="{F6F9BE49-4185-80A3-3B5D-9088C2283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9" y="2785"/>
              <a:ext cx="171" cy="4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86" name="Freeform 567">
              <a:extLst>
                <a:ext uri="{FF2B5EF4-FFF2-40B4-BE49-F238E27FC236}">
                  <a16:creationId xmlns:a16="http://schemas.microsoft.com/office/drawing/2014/main" id="{09037ED4-3853-94AA-64BB-43C00A3DD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277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87" name="Freeform 568">
              <a:extLst>
                <a:ext uri="{FF2B5EF4-FFF2-40B4-BE49-F238E27FC236}">
                  <a16:creationId xmlns:a16="http://schemas.microsoft.com/office/drawing/2014/main" id="{C777775C-E950-940B-E3DC-20A13D042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273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88" name="Freeform 569">
              <a:extLst>
                <a:ext uri="{FF2B5EF4-FFF2-40B4-BE49-F238E27FC236}">
                  <a16:creationId xmlns:a16="http://schemas.microsoft.com/office/drawing/2014/main" id="{D713C42E-1D48-D3EF-B986-EB302090C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5" y="2778"/>
              <a:ext cx="162" cy="4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89" name="Freeform 570">
              <a:extLst>
                <a:ext uri="{FF2B5EF4-FFF2-40B4-BE49-F238E27FC236}">
                  <a16:creationId xmlns:a16="http://schemas.microsoft.com/office/drawing/2014/main" id="{5EB61323-597E-93A1-4483-A8B7AD6C273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277" y="2775"/>
              <a:ext cx="66" cy="4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90" name="Freeform 589">
              <a:extLst>
                <a:ext uri="{FF2B5EF4-FFF2-40B4-BE49-F238E27FC236}">
                  <a16:creationId xmlns:a16="http://schemas.microsoft.com/office/drawing/2014/main" id="{15FA59AA-1DFB-CE25-6572-5CC75FBE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73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91" name="Freeform 590">
              <a:extLst>
                <a:ext uri="{FF2B5EF4-FFF2-40B4-BE49-F238E27FC236}">
                  <a16:creationId xmlns:a16="http://schemas.microsoft.com/office/drawing/2014/main" id="{EE90A9AA-6576-AF1F-2D16-3326EC3AE2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69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104" name="Group 632">
            <a:extLst>
              <a:ext uri="{FF2B5EF4-FFF2-40B4-BE49-F238E27FC236}">
                <a16:creationId xmlns:a16="http://schemas.microsoft.com/office/drawing/2014/main" id="{1D87D1F4-6F67-EC05-6356-D522D4D55967}"/>
              </a:ext>
            </a:extLst>
          </p:cNvPr>
          <p:cNvGrpSpPr>
            <a:grpSpLocks/>
          </p:cNvGrpSpPr>
          <p:nvPr/>
        </p:nvGrpSpPr>
        <p:grpSpPr bwMode="auto">
          <a:xfrm>
            <a:off x="3924662" y="3767289"/>
            <a:ext cx="536575" cy="401637"/>
            <a:chOff x="3328" y="2543"/>
            <a:chExt cx="338" cy="253"/>
          </a:xfrm>
        </p:grpSpPr>
        <p:grpSp>
          <p:nvGrpSpPr>
            <p:cNvPr id="2105" name="Group 487">
              <a:extLst>
                <a:ext uri="{FF2B5EF4-FFF2-40B4-BE49-F238E27FC236}">
                  <a16:creationId xmlns:a16="http://schemas.microsoft.com/office/drawing/2014/main" id="{57522EC7-31C4-FEE5-84B6-DDE4008E93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28" y="2543"/>
              <a:ext cx="327" cy="81"/>
              <a:chOff x="2199" y="955"/>
              <a:chExt cx="2547" cy="506"/>
            </a:xfrm>
          </p:grpSpPr>
          <p:sp>
            <p:nvSpPr>
              <p:cNvPr id="3087" name="Freeform 488">
                <a:extLst>
                  <a:ext uri="{FF2B5EF4-FFF2-40B4-BE49-F238E27FC236}">
                    <a16:creationId xmlns:a16="http://schemas.microsoft.com/office/drawing/2014/main" id="{89F4CC8C-212B-90B2-758A-3BFB2063C4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088" name="Freeform 489">
                <a:extLst>
                  <a:ext uri="{FF2B5EF4-FFF2-40B4-BE49-F238E27FC236}">
                    <a16:creationId xmlns:a16="http://schemas.microsoft.com/office/drawing/2014/main" id="{EA179684-4314-6C3F-6897-7E9B9B4E8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089" name="Freeform 490">
                <a:extLst>
                  <a:ext uri="{FF2B5EF4-FFF2-40B4-BE49-F238E27FC236}">
                    <a16:creationId xmlns:a16="http://schemas.microsoft.com/office/drawing/2014/main" id="{69216EEC-AB37-A32B-AC8C-9E0AE54CD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090" name="Freeform 491">
                <a:extLst>
                  <a:ext uri="{FF2B5EF4-FFF2-40B4-BE49-F238E27FC236}">
                    <a16:creationId xmlns:a16="http://schemas.microsoft.com/office/drawing/2014/main" id="{BC8851A4-3F04-47F5-7A43-522984A4E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091" name="Freeform 492">
                <a:extLst>
                  <a:ext uri="{FF2B5EF4-FFF2-40B4-BE49-F238E27FC236}">
                    <a16:creationId xmlns:a16="http://schemas.microsoft.com/office/drawing/2014/main" id="{16B915EE-14DD-EC66-B03B-E449B6D8C2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092" name="Freeform 493">
                <a:extLst>
                  <a:ext uri="{FF2B5EF4-FFF2-40B4-BE49-F238E27FC236}">
                    <a16:creationId xmlns:a16="http://schemas.microsoft.com/office/drawing/2014/main" id="{2FA140BB-8FBA-CFEC-9FC0-5D5DA80E0A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pic>
          <p:nvPicPr>
            <p:cNvPr id="2106" name="Picture 571" descr="laptop_keyboard">
              <a:extLst>
                <a:ext uri="{FF2B5EF4-FFF2-40B4-BE49-F238E27FC236}">
                  <a16:creationId xmlns:a16="http://schemas.microsoft.com/office/drawing/2014/main" id="{FB851553-48BF-05E2-7132-F2593C03D2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3381" y="2696"/>
              <a:ext cx="245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07" name="Freeform 572">
              <a:extLst>
                <a:ext uri="{FF2B5EF4-FFF2-40B4-BE49-F238E27FC236}">
                  <a16:creationId xmlns:a16="http://schemas.microsoft.com/office/drawing/2014/main" id="{4F735EE1-506D-3A13-433A-85FBE0220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" y="2598"/>
              <a:ext cx="197" cy="131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2108" name="Picture 573" descr="screen">
              <a:extLst>
                <a:ext uri="{FF2B5EF4-FFF2-40B4-BE49-F238E27FC236}">
                  <a16:creationId xmlns:a16="http://schemas.microsoft.com/office/drawing/2014/main" id="{7316460C-5E23-DC68-FF69-8AC892432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2" y="2601"/>
              <a:ext cx="179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09" name="Freeform 574">
              <a:extLst>
                <a:ext uri="{FF2B5EF4-FFF2-40B4-BE49-F238E27FC236}">
                  <a16:creationId xmlns:a16="http://schemas.microsoft.com/office/drawing/2014/main" id="{0C741E3E-38AA-23C1-9694-E74D7DEA9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2594"/>
              <a:ext cx="167" cy="2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10" name="Freeform 575">
              <a:extLst>
                <a:ext uri="{FF2B5EF4-FFF2-40B4-BE49-F238E27FC236}">
                  <a16:creationId xmlns:a16="http://schemas.microsoft.com/office/drawing/2014/main" id="{B00F21E1-E1B3-4E62-E70A-94FEF5511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1" y="2594"/>
              <a:ext cx="46" cy="102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11" name="Freeform 576">
              <a:extLst>
                <a:ext uri="{FF2B5EF4-FFF2-40B4-BE49-F238E27FC236}">
                  <a16:creationId xmlns:a16="http://schemas.microsoft.com/office/drawing/2014/main" id="{3F4AD87A-88C9-F296-EDF9-B9223AC78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" y="2612"/>
              <a:ext cx="50" cy="117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72" name="Freeform 577">
              <a:extLst>
                <a:ext uri="{FF2B5EF4-FFF2-40B4-BE49-F238E27FC236}">
                  <a16:creationId xmlns:a16="http://schemas.microsoft.com/office/drawing/2014/main" id="{40F91DD2-F364-791D-85E8-90C1E31ED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" y="2690"/>
              <a:ext cx="183" cy="40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73" name="Freeform 578">
              <a:extLst>
                <a:ext uri="{FF2B5EF4-FFF2-40B4-BE49-F238E27FC236}">
                  <a16:creationId xmlns:a16="http://schemas.microsoft.com/office/drawing/2014/main" id="{665C0883-AA7F-C7C3-ED0C-1189A1504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" y="2613"/>
              <a:ext cx="47" cy="118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75" name="Freeform 579">
              <a:extLst>
                <a:ext uri="{FF2B5EF4-FFF2-40B4-BE49-F238E27FC236}">
                  <a16:creationId xmlns:a16="http://schemas.microsoft.com/office/drawing/2014/main" id="{F5FD30A1-FF91-7627-EF0E-E2DDCBF027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" y="2696"/>
              <a:ext cx="163" cy="39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3076" name="Group 580">
              <a:extLst>
                <a:ext uri="{FF2B5EF4-FFF2-40B4-BE49-F238E27FC236}">
                  <a16:creationId xmlns:a16="http://schemas.microsoft.com/office/drawing/2014/main" id="{CCA0F6DE-9084-A26F-4BCA-6E8F2C5487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8" y="2737"/>
              <a:ext cx="55" cy="24"/>
              <a:chOff x="1740" y="2642"/>
              <a:chExt cx="752" cy="327"/>
            </a:xfrm>
          </p:grpSpPr>
          <p:sp>
            <p:nvSpPr>
              <p:cNvPr id="3081" name="Freeform 581">
                <a:extLst>
                  <a:ext uri="{FF2B5EF4-FFF2-40B4-BE49-F238E27FC236}">
                    <a16:creationId xmlns:a16="http://schemas.microsoft.com/office/drawing/2014/main" id="{78F6F37E-5963-CC95-1E78-DD5C864747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082" name="Freeform 582">
                <a:extLst>
                  <a:ext uri="{FF2B5EF4-FFF2-40B4-BE49-F238E27FC236}">
                    <a16:creationId xmlns:a16="http://schemas.microsoft.com/office/drawing/2014/main" id="{7D6C0E07-60DF-9814-413D-8AAC9C110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083" name="Freeform 583">
                <a:extLst>
                  <a:ext uri="{FF2B5EF4-FFF2-40B4-BE49-F238E27FC236}">
                    <a16:creationId xmlns:a16="http://schemas.microsoft.com/office/drawing/2014/main" id="{3A9110FC-1774-AA60-2787-AC32F1287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084" name="Freeform 584">
                <a:extLst>
                  <a:ext uri="{FF2B5EF4-FFF2-40B4-BE49-F238E27FC236}">
                    <a16:creationId xmlns:a16="http://schemas.microsoft.com/office/drawing/2014/main" id="{329B5376-CA75-7875-E718-38D10AF728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085" name="Freeform 585">
                <a:extLst>
                  <a:ext uri="{FF2B5EF4-FFF2-40B4-BE49-F238E27FC236}">
                    <a16:creationId xmlns:a16="http://schemas.microsoft.com/office/drawing/2014/main" id="{B5AF8D4F-92E2-5080-E244-73254B945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086" name="Freeform 586">
                <a:extLst>
                  <a:ext uri="{FF2B5EF4-FFF2-40B4-BE49-F238E27FC236}">
                    <a16:creationId xmlns:a16="http://schemas.microsoft.com/office/drawing/2014/main" id="{19F0EA4C-532C-47D1-5E33-487349E9D5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3077" name="Freeform 587">
              <a:extLst>
                <a:ext uri="{FF2B5EF4-FFF2-40B4-BE49-F238E27FC236}">
                  <a16:creationId xmlns:a16="http://schemas.microsoft.com/office/drawing/2014/main" id="{862F7794-245F-4E58-D95D-01EEB721A9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" y="2741"/>
              <a:ext cx="67" cy="5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78" name="Freeform 588">
              <a:extLst>
                <a:ext uri="{FF2B5EF4-FFF2-40B4-BE49-F238E27FC236}">
                  <a16:creationId xmlns:a16="http://schemas.microsoft.com/office/drawing/2014/main" id="{29ED47B4-66A6-DF6A-ED82-96191E28A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1" y="2745"/>
              <a:ext cx="171" cy="4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79" name="Freeform 591">
              <a:extLst>
                <a:ext uri="{FF2B5EF4-FFF2-40B4-BE49-F238E27FC236}">
                  <a16:creationId xmlns:a16="http://schemas.microsoft.com/office/drawing/2014/main" id="{6512AD68-4845-2471-ADB1-5828B1F37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2738"/>
              <a:ext cx="162" cy="4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80" name="Freeform 592">
              <a:extLst>
                <a:ext uri="{FF2B5EF4-FFF2-40B4-BE49-F238E27FC236}">
                  <a16:creationId xmlns:a16="http://schemas.microsoft.com/office/drawing/2014/main" id="{293AFAEC-B859-13D1-672C-8E1E325B51D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549" y="2735"/>
              <a:ext cx="66" cy="4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093" name="Group 631">
            <a:extLst>
              <a:ext uri="{FF2B5EF4-FFF2-40B4-BE49-F238E27FC236}">
                <a16:creationId xmlns:a16="http://schemas.microsoft.com/office/drawing/2014/main" id="{5D1C58F6-2060-331B-3E29-B94463152249}"/>
              </a:ext>
            </a:extLst>
          </p:cNvPr>
          <p:cNvGrpSpPr>
            <a:grpSpLocks/>
          </p:cNvGrpSpPr>
          <p:nvPr/>
        </p:nvGrpSpPr>
        <p:grpSpPr bwMode="auto">
          <a:xfrm>
            <a:off x="3307124" y="4027639"/>
            <a:ext cx="585788" cy="419100"/>
            <a:chOff x="5096" y="2218"/>
            <a:chExt cx="369" cy="264"/>
          </a:xfrm>
        </p:grpSpPr>
        <p:grpSp>
          <p:nvGrpSpPr>
            <p:cNvPr id="3094" name="Group 622">
              <a:extLst>
                <a:ext uri="{FF2B5EF4-FFF2-40B4-BE49-F238E27FC236}">
                  <a16:creationId xmlns:a16="http://schemas.microsoft.com/office/drawing/2014/main" id="{8C026865-313D-0FCA-2F00-49AA864078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96" y="2218"/>
              <a:ext cx="327" cy="81"/>
              <a:chOff x="2199" y="955"/>
              <a:chExt cx="2547" cy="506"/>
            </a:xfrm>
          </p:grpSpPr>
          <p:sp>
            <p:nvSpPr>
              <p:cNvPr id="3097" name="Freeform 623">
                <a:extLst>
                  <a:ext uri="{FF2B5EF4-FFF2-40B4-BE49-F238E27FC236}">
                    <a16:creationId xmlns:a16="http://schemas.microsoft.com/office/drawing/2014/main" id="{D7EB9DB7-A909-BEA5-569F-CC4B051BC2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098" name="Freeform 624">
                <a:extLst>
                  <a:ext uri="{FF2B5EF4-FFF2-40B4-BE49-F238E27FC236}">
                    <a16:creationId xmlns:a16="http://schemas.microsoft.com/office/drawing/2014/main" id="{51F1078B-ADEB-7F34-6FDB-CC017C9B5F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099" name="Freeform 625">
                <a:extLst>
                  <a:ext uri="{FF2B5EF4-FFF2-40B4-BE49-F238E27FC236}">
                    <a16:creationId xmlns:a16="http://schemas.microsoft.com/office/drawing/2014/main" id="{B67DE0E7-0CFC-8972-118F-191621F570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100" name="Freeform 626">
                <a:extLst>
                  <a:ext uri="{FF2B5EF4-FFF2-40B4-BE49-F238E27FC236}">
                    <a16:creationId xmlns:a16="http://schemas.microsoft.com/office/drawing/2014/main" id="{867F3983-55D0-F34F-4B76-70ED7757BC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101" name="Freeform 627">
                <a:extLst>
                  <a:ext uri="{FF2B5EF4-FFF2-40B4-BE49-F238E27FC236}">
                    <a16:creationId xmlns:a16="http://schemas.microsoft.com/office/drawing/2014/main" id="{CEAAFC78-B66E-5F71-608B-A21B767D90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102" name="Freeform 628">
                <a:extLst>
                  <a:ext uri="{FF2B5EF4-FFF2-40B4-BE49-F238E27FC236}">
                    <a16:creationId xmlns:a16="http://schemas.microsoft.com/office/drawing/2014/main" id="{E97A9742-5EA0-003A-219D-759A1EB488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pic>
          <p:nvPicPr>
            <p:cNvPr id="3095" name="Picture 629" descr="access_point_stylized_small">
              <a:extLst>
                <a:ext uri="{FF2B5EF4-FFF2-40B4-BE49-F238E27FC236}">
                  <a16:creationId xmlns:a16="http://schemas.microsoft.com/office/drawing/2014/main" id="{C88D56DE-76F6-BEBD-D1DE-2815FBDAA5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2" y="2250"/>
              <a:ext cx="273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96" name="Picture 630" descr="access_point_stylized_small">
              <a:extLst>
                <a:ext uri="{FF2B5EF4-FFF2-40B4-BE49-F238E27FC236}">
                  <a16:creationId xmlns:a16="http://schemas.microsoft.com/office/drawing/2014/main" id="{F249610C-79E8-F307-9671-2501D607D6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5" y="2251"/>
              <a:ext cx="2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03" name="Group 633">
            <a:extLst>
              <a:ext uri="{FF2B5EF4-FFF2-40B4-BE49-F238E27FC236}">
                <a16:creationId xmlns:a16="http://schemas.microsoft.com/office/drawing/2014/main" id="{34FE11A1-2C41-DEA7-9B45-A49D282D98F5}"/>
              </a:ext>
            </a:extLst>
          </p:cNvPr>
          <p:cNvGrpSpPr>
            <a:grpSpLocks/>
          </p:cNvGrpSpPr>
          <p:nvPr/>
        </p:nvGrpSpPr>
        <p:grpSpPr bwMode="auto">
          <a:xfrm>
            <a:off x="3008674" y="4453089"/>
            <a:ext cx="635000" cy="485775"/>
            <a:chOff x="3061" y="2530"/>
            <a:chExt cx="400" cy="306"/>
          </a:xfrm>
        </p:grpSpPr>
        <p:grpSp>
          <p:nvGrpSpPr>
            <p:cNvPr id="3104" name="Group 634">
              <a:extLst>
                <a:ext uri="{FF2B5EF4-FFF2-40B4-BE49-F238E27FC236}">
                  <a16:creationId xmlns:a16="http://schemas.microsoft.com/office/drawing/2014/main" id="{B6ADB46D-AC25-76CD-7EC9-2F8E7C1D01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1" y="2530"/>
              <a:ext cx="327" cy="81"/>
              <a:chOff x="2199" y="955"/>
              <a:chExt cx="2547" cy="506"/>
            </a:xfrm>
          </p:grpSpPr>
          <p:sp>
            <p:nvSpPr>
              <p:cNvPr id="3129" name="Freeform 635">
                <a:extLst>
                  <a:ext uri="{FF2B5EF4-FFF2-40B4-BE49-F238E27FC236}">
                    <a16:creationId xmlns:a16="http://schemas.microsoft.com/office/drawing/2014/main" id="{50880CE1-72B9-AE39-7999-0CE0A9DE06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130" name="Freeform 636">
                <a:extLst>
                  <a:ext uri="{FF2B5EF4-FFF2-40B4-BE49-F238E27FC236}">
                    <a16:creationId xmlns:a16="http://schemas.microsoft.com/office/drawing/2014/main" id="{1F9EF9E7-9209-E22F-79F8-AF0ED48A52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131" name="Freeform 637">
                <a:extLst>
                  <a:ext uri="{FF2B5EF4-FFF2-40B4-BE49-F238E27FC236}">
                    <a16:creationId xmlns:a16="http://schemas.microsoft.com/office/drawing/2014/main" id="{A14C69FA-57BD-18AF-00AC-A4A742A6D1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132" name="Freeform 638">
                <a:extLst>
                  <a:ext uri="{FF2B5EF4-FFF2-40B4-BE49-F238E27FC236}">
                    <a16:creationId xmlns:a16="http://schemas.microsoft.com/office/drawing/2014/main" id="{D8FF7E68-8D33-6A06-F0A2-7072D953A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133" name="Freeform 639">
                <a:extLst>
                  <a:ext uri="{FF2B5EF4-FFF2-40B4-BE49-F238E27FC236}">
                    <a16:creationId xmlns:a16="http://schemas.microsoft.com/office/drawing/2014/main" id="{19E75A6D-D979-B387-7F98-A5824571A5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134" name="Freeform 640">
                <a:extLst>
                  <a:ext uri="{FF2B5EF4-FFF2-40B4-BE49-F238E27FC236}">
                    <a16:creationId xmlns:a16="http://schemas.microsoft.com/office/drawing/2014/main" id="{104994A5-F22A-1300-2155-100118951B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pic>
          <p:nvPicPr>
            <p:cNvPr id="3105" name="Picture 641" descr="laptop_keyboard">
              <a:extLst>
                <a:ext uri="{FF2B5EF4-FFF2-40B4-BE49-F238E27FC236}">
                  <a16:creationId xmlns:a16="http://schemas.microsoft.com/office/drawing/2014/main" id="{BFD2DCA4-B36C-8810-EF77-D56ABFA903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3109" y="2736"/>
              <a:ext cx="245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06" name="Freeform 642">
              <a:extLst>
                <a:ext uri="{FF2B5EF4-FFF2-40B4-BE49-F238E27FC236}">
                  <a16:creationId xmlns:a16="http://schemas.microsoft.com/office/drawing/2014/main" id="{A9EC27D9-BA08-38C5-1A60-000B86729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0" y="2638"/>
              <a:ext cx="197" cy="131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3107" name="Picture 643" descr="screen">
              <a:extLst>
                <a:ext uri="{FF2B5EF4-FFF2-40B4-BE49-F238E27FC236}">
                  <a16:creationId xmlns:a16="http://schemas.microsoft.com/office/drawing/2014/main" id="{9350A650-F844-D90F-C722-B30253C40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" y="2641"/>
              <a:ext cx="179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08" name="Freeform 644">
              <a:extLst>
                <a:ext uri="{FF2B5EF4-FFF2-40B4-BE49-F238E27FC236}">
                  <a16:creationId xmlns:a16="http://schemas.microsoft.com/office/drawing/2014/main" id="{8A0225E2-7A84-0D6D-E467-1A4AD2870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6" y="2634"/>
              <a:ext cx="167" cy="2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09" name="Freeform 645">
              <a:extLst>
                <a:ext uri="{FF2B5EF4-FFF2-40B4-BE49-F238E27FC236}">
                  <a16:creationId xmlns:a16="http://schemas.microsoft.com/office/drawing/2014/main" id="{6ACBDDCB-1828-3661-DF66-201237ACC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9" y="2634"/>
              <a:ext cx="46" cy="102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10" name="Freeform 646">
              <a:extLst>
                <a:ext uri="{FF2B5EF4-FFF2-40B4-BE49-F238E27FC236}">
                  <a16:creationId xmlns:a16="http://schemas.microsoft.com/office/drawing/2014/main" id="{A20D1578-D80E-68D6-F643-44E94A9068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2" y="2652"/>
              <a:ext cx="50" cy="117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11" name="Freeform 647">
              <a:extLst>
                <a:ext uri="{FF2B5EF4-FFF2-40B4-BE49-F238E27FC236}">
                  <a16:creationId xmlns:a16="http://schemas.microsoft.com/office/drawing/2014/main" id="{3CC8754F-C4F8-91A9-59BC-7827E2E2B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" y="2730"/>
              <a:ext cx="183" cy="40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12" name="Freeform 648">
              <a:extLst>
                <a:ext uri="{FF2B5EF4-FFF2-40B4-BE49-F238E27FC236}">
                  <a16:creationId xmlns:a16="http://schemas.microsoft.com/office/drawing/2014/main" id="{7505030D-885F-E3DF-9BC6-9FB78804CA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7" y="2653"/>
              <a:ext cx="47" cy="118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13" name="Freeform 649">
              <a:extLst>
                <a:ext uri="{FF2B5EF4-FFF2-40B4-BE49-F238E27FC236}">
                  <a16:creationId xmlns:a16="http://schemas.microsoft.com/office/drawing/2014/main" id="{68673981-FC48-F60E-AFFF-C310FDEF7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" y="2736"/>
              <a:ext cx="163" cy="39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3114" name="Group 650">
              <a:extLst>
                <a:ext uri="{FF2B5EF4-FFF2-40B4-BE49-F238E27FC236}">
                  <a16:creationId xmlns:a16="http://schemas.microsoft.com/office/drawing/2014/main" id="{ACCE1E43-7055-F060-C11F-88C6C84FC4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86" y="2777"/>
              <a:ext cx="55" cy="24"/>
              <a:chOff x="1740" y="2642"/>
              <a:chExt cx="752" cy="327"/>
            </a:xfrm>
          </p:grpSpPr>
          <p:sp>
            <p:nvSpPr>
              <p:cNvPr id="3123" name="Freeform 651">
                <a:extLst>
                  <a:ext uri="{FF2B5EF4-FFF2-40B4-BE49-F238E27FC236}">
                    <a16:creationId xmlns:a16="http://schemas.microsoft.com/office/drawing/2014/main" id="{98E4B2D8-8E41-1DD5-765B-ABB47DB92A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124" name="Freeform 652">
                <a:extLst>
                  <a:ext uri="{FF2B5EF4-FFF2-40B4-BE49-F238E27FC236}">
                    <a16:creationId xmlns:a16="http://schemas.microsoft.com/office/drawing/2014/main" id="{608D7501-F3ED-5787-5C1B-19286B183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125" name="Freeform 653">
                <a:extLst>
                  <a:ext uri="{FF2B5EF4-FFF2-40B4-BE49-F238E27FC236}">
                    <a16:creationId xmlns:a16="http://schemas.microsoft.com/office/drawing/2014/main" id="{231D2F50-7262-150C-24C8-A3296F1EE3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126" name="Freeform 654">
                <a:extLst>
                  <a:ext uri="{FF2B5EF4-FFF2-40B4-BE49-F238E27FC236}">
                    <a16:creationId xmlns:a16="http://schemas.microsoft.com/office/drawing/2014/main" id="{B9543C3A-EF9F-1A97-69D1-B2473B3DC1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127" name="Freeform 655">
                <a:extLst>
                  <a:ext uri="{FF2B5EF4-FFF2-40B4-BE49-F238E27FC236}">
                    <a16:creationId xmlns:a16="http://schemas.microsoft.com/office/drawing/2014/main" id="{6EB51815-6299-AB91-38A2-401CEA94E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128" name="Freeform 656">
                <a:extLst>
                  <a:ext uri="{FF2B5EF4-FFF2-40B4-BE49-F238E27FC236}">
                    <a16:creationId xmlns:a16="http://schemas.microsoft.com/office/drawing/2014/main" id="{54C58DF4-4396-4F54-1849-C4FCB9B730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3115" name="Freeform 657">
              <a:extLst>
                <a:ext uri="{FF2B5EF4-FFF2-40B4-BE49-F238E27FC236}">
                  <a16:creationId xmlns:a16="http://schemas.microsoft.com/office/drawing/2014/main" id="{74B03DA2-51FD-8434-95A8-0BC4DF1D6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0" y="2781"/>
              <a:ext cx="67" cy="5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16" name="Freeform 658">
              <a:extLst>
                <a:ext uri="{FF2B5EF4-FFF2-40B4-BE49-F238E27FC236}">
                  <a16:creationId xmlns:a16="http://schemas.microsoft.com/office/drawing/2014/main" id="{A8A47501-6D47-E23D-AA93-D2CBAFF4F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9" y="2785"/>
              <a:ext cx="171" cy="4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17" name="Freeform 659">
              <a:extLst>
                <a:ext uri="{FF2B5EF4-FFF2-40B4-BE49-F238E27FC236}">
                  <a16:creationId xmlns:a16="http://schemas.microsoft.com/office/drawing/2014/main" id="{C888DBD3-4280-F249-5745-BDA959A60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277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18" name="Freeform 660">
              <a:extLst>
                <a:ext uri="{FF2B5EF4-FFF2-40B4-BE49-F238E27FC236}">
                  <a16:creationId xmlns:a16="http://schemas.microsoft.com/office/drawing/2014/main" id="{4F0E9FE9-7F73-492B-2613-A018F7E27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273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19" name="Freeform 661">
              <a:extLst>
                <a:ext uri="{FF2B5EF4-FFF2-40B4-BE49-F238E27FC236}">
                  <a16:creationId xmlns:a16="http://schemas.microsoft.com/office/drawing/2014/main" id="{1FB805B0-EF18-122D-111C-5E65C61FA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5" y="2778"/>
              <a:ext cx="162" cy="4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20" name="Freeform 662">
              <a:extLst>
                <a:ext uri="{FF2B5EF4-FFF2-40B4-BE49-F238E27FC236}">
                  <a16:creationId xmlns:a16="http://schemas.microsoft.com/office/drawing/2014/main" id="{54E1DA2A-A5A2-564A-4024-FCF60A11437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277" y="2775"/>
              <a:ext cx="66" cy="4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21" name="Freeform 663">
              <a:extLst>
                <a:ext uri="{FF2B5EF4-FFF2-40B4-BE49-F238E27FC236}">
                  <a16:creationId xmlns:a16="http://schemas.microsoft.com/office/drawing/2014/main" id="{39222DCC-0F03-1A53-7BC1-38EEB8387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73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22" name="Freeform 664">
              <a:extLst>
                <a:ext uri="{FF2B5EF4-FFF2-40B4-BE49-F238E27FC236}">
                  <a16:creationId xmlns:a16="http://schemas.microsoft.com/office/drawing/2014/main" id="{842BE16E-1869-FD6B-B632-21A0B12B6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69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135" name="Group 665">
            <a:extLst>
              <a:ext uri="{FF2B5EF4-FFF2-40B4-BE49-F238E27FC236}">
                <a16:creationId xmlns:a16="http://schemas.microsoft.com/office/drawing/2014/main" id="{1E78F4D3-6983-331C-513B-4E769F859766}"/>
              </a:ext>
            </a:extLst>
          </p:cNvPr>
          <p:cNvGrpSpPr>
            <a:grpSpLocks/>
          </p:cNvGrpSpPr>
          <p:nvPr/>
        </p:nvGrpSpPr>
        <p:grpSpPr bwMode="auto">
          <a:xfrm>
            <a:off x="3491274" y="4508651"/>
            <a:ext cx="635000" cy="485775"/>
            <a:chOff x="3061" y="2530"/>
            <a:chExt cx="400" cy="306"/>
          </a:xfrm>
        </p:grpSpPr>
        <p:grpSp>
          <p:nvGrpSpPr>
            <p:cNvPr id="3136" name="Group 666">
              <a:extLst>
                <a:ext uri="{FF2B5EF4-FFF2-40B4-BE49-F238E27FC236}">
                  <a16:creationId xmlns:a16="http://schemas.microsoft.com/office/drawing/2014/main" id="{3B12BC5A-E718-654F-3624-FF12871255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1" y="2530"/>
              <a:ext cx="327" cy="81"/>
              <a:chOff x="2199" y="955"/>
              <a:chExt cx="2547" cy="506"/>
            </a:xfrm>
          </p:grpSpPr>
          <p:sp>
            <p:nvSpPr>
              <p:cNvPr id="3161" name="Freeform 667">
                <a:extLst>
                  <a:ext uri="{FF2B5EF4-FFF2-40B4-BE49-F238E27FC236}">
                    <a16:creationId xmlns:a16="http://schemas.microsoft.com/office/drawing/2014/main" id="{1B1CF5AE-0E55-1233-432B-582B8D963F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162" name="Freeform 668">
                <a:extLst>
                  <a:ext uri="{FF2B5EF4-FFF2-40B4-BE49-F238E27FC236}">
                    <a16:creationId xmlns:a16="http://schemas.microsoft.com/office/drawing/2014/main" id="{2BAF533E-B68F-EE15-98DF-DF2EE17889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163" name="Freeform 669">
                <a:extLst>
                  <a:ext uri="{FF2B5EF4-FFF2-40B4-BE49-F238E27FC236}">
                    <a16:creationId xmlns:a16="http://schemas.microsoft.com/office/drawing/2014/main" id="{8C426BBF-3CA4-0ABF-54B3-5A5351592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164" name="Freeform 670">
                <a:extLst>
                  <a:ext uri="{FF2B5EF4-FFF2-40B4-BE49-F238E27FC236}">
                    <a16:creationId xmlns:a16="http://schemas.microsoft.com/office/drawing/2014/main" id="{071B0CBE-BE77-9AF9-79B1-32874BD5CE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165" name="Freeform 671">
                <a:extLst>
                  <a:ext uri="{FF2B5EF4-FFF2-40B4-BE49-F238E27FC236}">
                    <a16:creationId xmlns:a16="http://schemas.microsoft.com/office/drawing/2014/main" id="{6D829954-CF60-5124-70E5-23157DF149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166" name="Freeform 672">
                <a:extLst>
                  <a:ext uri="{FF2B5EF4-FFF2-40B4-BE49-F238E27FC236}">
                    <a16:creationId xmlns:a16="http://schemas.microsoft.com/office/drawing/2014/main" id="{430350FE-4D85-F755-BA36-58B1C77ED2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pic>
          <p:nvPicPr>
            <p:cNvPr id="3137" name="Picture 673" descr="laptop_keyboard">
              <a:extLst>
                <a:ext uri="{FF2B5EF4-FFF2-40B4-BE49-F238E27FC236}">
                  <a16:creationId xmlns:a16="http://schemas.microsoft.com/office/drawing/2014/main" id="{7E6B489C-8813-7A9E-F06E-32613B1D6F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3109" y="2736"/>
              <a:ext cx="245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38" name="Freeform 674">
              <a:extLst>
                <a:ext uri="{FF2B5EF4-FFF2-40B4-BE49-F238E27FC236}">
                  <a16:creationId xmlns:a16="http://schemas.microsoft.com/office/drawing/2014/main" id="{66A5B537-A284-47D7-3F7B-CACD14492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0" y="2638"/>
              <a:ext cx="197" cy="131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3139" name="Picture 675" descr="screen">
              <a:extLst>
                <a:ext uri="{FF2B5EF4-FFF2-40B4-BE49-F238E27FC236}">
                  <a16:creationId xmlns:a16="http://schemas.microsoft.com/office/drawing/2014/main" id="{6768E0F5-318F-742E-BEC7-214F0278BF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" y="2641"/>
              <a:ext cx="179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40" name="Freeform 676">
              <a:extLst>
                <a:ext uri="{FF2B5EF4-FFF2-40B4-BE49-F238E27FC236}">
                  <a16:creationId xmlns:a16="http://schemas.microsoft.com/office/drawing/2014/main" id="{4FD6092A-CA1F-7267-3387-39F1A2577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6" y="2634"/>
              <a:ext cx="167" cy="2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41" name="Freeform 677">
              <a:extLst>
                <a:ext uri="{FF2B5EF4-FFF2-40B4-BE49-F238E27FC236}">
                  <a16:creationId xmlns:a16="http://schemas.microsoft.com/office/drawing/2014/main" id="{68BA092E-0F43-012C-4714-90F6179AD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9" y="2634"/>
              <a:ext cx="46" cy="102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42" name="Freeform 678">
              <a:extLst>
                <a:ext uri="{FF2B5EF4-FFF2-40B4-BE49-F238E27FC236}">
                  <a16:creationId xmlns:a16="http://schemas.microsoft.com/office/drawing/2014/main" id="{17E513B6-2AD8-946C-30C1-5307A7886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2" y="2652"/>
              <a:ext cx="50" cy="117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43" name="Freeform 679">
              <a:extLst>
                <a:ext uri="{FF2B5EF4-FFF2-40B4-BE49-F238E27FC236}">
                  <a16:creationId xmlns:a16="http://schemas.microsoft.com/office/drawing/2014/main" id="{14CBFC06-5CB5-5F70-DB0D-F38A39750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" y="2730"/>
              <a:ext cx="183" cy="40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44" name="Freeform 680">
              <a:extLst>
                <a:ext uri="{FF2B5EF4-FFF2-40B4-BE49-F238E27FC236}">
                  <a16:creationId xmlns:a16="http://schemas.microsoft.com/office/drawing/2014/main" id="{4D17C148-FDA6-E359-A981-AC2EF76D2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7" y="2653"/>
              <a:ext cx="47" cy="118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45" name="Freeform 681">
              <a:extLst>
                <a:ext uri="{FF2B5EF4-FFF2-40B4-BE49-F238E27FC236}">
                  <a16:creationId xmlns:a16="http://schemas.microsoft.com/office/drawing/2014/main" id="{ABD898AD-2E53-24F8-C270-67CF30236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" y="2736"/>
              <a:ext cx="163" cy="39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3146" name="Group 682">
              <a:extLst>
                <a:ext uri="{FF2B5EF4-FFF2-40B4-BE49-F238E27FC236}">
                  <a16:creationId xmlns:a16="http://schemas.microsoft.com/office/drawing/2014/main" id="{A1A90488-8505-137B-2E93-FFBDC2A015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86" y="2777"/>
              <a:ext cx="55" cy="24"/>
              <a:chOff x="1740" y="2642"/>
              <a:chExt cx="752" cy="327"/>
            </a:xfrm>
          </p:grpSpPr>
          <p:sp>
            <p:nvSpPr>
              <p:cNvPr id="3155" name="Freeform 683">
                <a:extLst>
                  <a:ext uri="{FF2B5EF4-FFF2-40B4-BE49-F238E27FC236}">
                    <a16:creationId xmlns:a16="http://schemas.microsoft.com/office/drawing/2014/main" id="{12EB07C6-87F4-6F92-1BE5-4BBE06DF38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156" name="Freeform 684">
                <a:extLst>
                  <a:ext uri="{FF2B5EF4-FFF2-40B4-BE49-F238E27FC236}">
                    <a16:creationId xmlns:a16="http://schemas.microsoft.com/office/drawing/2014/main" id="{085E2E7D-6EA2-E7F3-E107-F08D0EA023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157" name="Freeform 685">
                <a:extLst>
                  <a:ext uri="{FF2B5EF4-FFF2-40B4-BE49-F238E27FC236}">
                    <a16:creationId xmlns:a16="http://schemas.microsoft.com/office/drawing/2014/main" id="{16635FFB-F685-0378-9397-0B44AD79AC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158" name="Freeform 686">
                <a:extLst>
                  <a:ext uri="{FF2B5EF4-FFF2-40B4-BE49-F238E27FC236}">
                    <a16:creationId xmlns:a16="http://schemas.microsoft.com/office/drawing/2014/main" id="{37E8BD00-0DB6-941D-A850-A2094B27DC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159" name="Freeform 687">
                <a:extLst>
                  <a:ext uri="{FF2B5EF4-FFF2-40B4-BE49-F238E27FC236}">
                    <a16:creationId xmlns:a16="http://schemas.microsoft.com/office/drawing/2014/main" id="{D9D8A96D-EDB0-A16C-78C8-D97BCF4903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160" name="Freeform 688">
                <a:extLst>
                  <a:ext uri="{FF2B5EF4-FFF2-40B4-BE49-F238E27FC236}">
                    <a16:creationId xmlns:a16="http://schemas.microsoft.com/office/drawing/2014/main" id="{C2510409-B0A2-84BB-681C-AF9CDF4F4E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3147" name="Freeform 689">
              <a:extLst>
                <a:ext uri="{FF2B5EF4-FFF2-40B4-BE49-F238E27FC236}">
                  <a16:creationId xmlns:a16="http://schemas.microsoft.com/office/drawing/2014/main" id="{D8E87D89-5C80-604A-0B07-69E5F4D6A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0" y="2781"/>
              <a:ext cx="67" cy="5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48" name="Freeform 690">
              <a:extLst>
                <a:ext uri="{FF2B5EF4-FFF2-40B4-BE49-F238E27FC236}">
                  <a16:creationId xmlns:a16="http://schemas.microsoft.com/office/drawing/2014/main" id="{F656B8AA-78E1-1A66-638C-70AA3BC63E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9" y="2785"/>
              <a:ext cx="171" cy="4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49" name="Freeform 691">
              <a:extLst>
                <a:ext uri="{FF2B5EF4-FFF2-40B4-BE49-F238E27FC236}">
                  <a16:creationId xmlns:a16="http://schemas.microsoft.com/office/drawing/2014/main" id="{7AFF653B-5D9A-EA3C-C153-38F0C288F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277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50" name="Freeform 692">
              <a:extLst>
                <a:ext uri="{FF2B5EF4-FFF2-40B4-BE49-F238E27FC236}">
                  <a16:creationId xmlns:a16="http://schemas.microsoft.com/office/drawing/2014/main" id="{A716CBDC-0BF1-9227-0DB9-04D6E06C7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273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51" name="Freeform 693">
              <a:extLst>
                <a:ext uri="{FF2B5EF4-FFF2-40B4-BE49-F238E27FC236}">
                  <a16:creationId xmlns:a16="http://schemas.microsoft.com/office/drawing/2014/main" id="{AC137C4C-0686-1D08-679C-21CEA31B3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5" y="2778"/>
              <a:ext cx="162" cy="4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52" name="Freeform 694">
              <a:extLst>
                <a:ext uri="{FF2B5EF4-FFF2-40B4-BE49-F238E27FC236}">
                  <a16:creationId xmlns:a16="http://schemas.microsoft.com/office/drawing/2014/main" id="{1DFBCDBE-40D8-036B-4BCB-1B9A093D70F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277" y="2775"/>
              <a:ext cx="66" cy="4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53" name="Freeform 695">
              <a:extLst>
                <a:ext uri="{FF2B5EF4-FFF2-40B4-BE49-F238E27FC236}">
                  <a16:creationId xmlns:a16="http://schemas.microsoft.com/office/drawing/2014/main" id="{F31E51D7-B4DA-E708-59B5-B930269C6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73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54" name="Freeform 696">
              <a:extLst>
                <a:ext uri="{FF2B5EF4-FFF2-40B4-BE49-F238E27FC236}">
                  <a16:creationId xmlns:a16="http://schemas.microsoft.com/office/drawing/2014/main" id="{3A15BB07-AC64-F70B-892B-C469CE09D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69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167" name="Group 699">
            <a:extLst>
              <a:ext uri="{FF2B5EF4-FFF2-40B4-BE49-F238E27FC236}">
                <a16:creationId xmlns:a16="http://schemas.microsoft.com/office/drawing/2014/main" id="{DB712C0A-746F-8943-B817-6A3721FC260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130662" y="4108601"/>
            <a:ext cx="501650" cy="512763"/>
            <a:chOff x="2839" y="3501"/>
            <a:chExt cx="755" cy="803"/>
          </a:xfrm>
        </p:grpSpPr>
        <p:pic>
          <p:nvPicPr>
            <p:cNvPr id="3168" name="Picture 700" descr="desktop_computer_stylized_medium">
              <a:extLst>
                <a:ext uri="{FF2B5EF4-FFF2-40B4-BE49-F238E27FC236}">
                  <a16:creationId xmlns:a16="http://schemas.microsoft.com/office/drawing/2014/main" id="{425962C3-19B2-6A70-1C59-44062C5FBB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69" name="Freeform 701">
              <a:extLst>
                <a:ext uri="{FF2B5EF4-FFF2-40B4-BE49-F238E27FC236}">
                  <a16:creationId xmlns:a16="http://schemas.microsoft.com/office/drawing/2014/main" id="{C8B0B022-B6A1-1DBF-9D0C-739958A9F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3170" name="Group 702">
            <a:extLst>
              <a:ext uri="{FF2B5EF4-FFF2-40B4-BE49-F238E27FC236}">
                <a16:creationId xmlns:a16="http://schemas.microsoft.com/office/drawing/2014/main" id="{DB6DFC04-B9E4-E718-443C-5A9F75978A3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281474" y="3681564"/>
            <a:ext cx="501650" cy="512762"/>
            <a:chOff x="2839" y="3501"/>
            <a:chExt cx="755" cy="803"/>
          </a:xfrm>
        </p:grpSpPr>
        <p:pic>
          <p:nvPicPr>
            <p:cNvPr id="3171" name="Picture 703" descr="desktop_computer_stylized_medium">
              <a:extLst>
                <a:ext uri="{FF2B5EF4-FFF2-40B4-BE49-F238E27FC236}">
                  <a16:creationId xmlns:a16="http://schemas.microsoft.com/office/drawing/2014/main" id="{A0F6AA72-70F0-1970-2586-43F18FCF77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2" name="Freeform 704">
              <a:extLst>
                <a:ext uri="{FF2B5EF4-FFF2-40B4-BE49-F238E27FC236}">
                  <a16:creationId xmlns:a16="http://schemas.microsoft.com/office/drawing/2014/main" id="{4607726E-E3B2-A8E8-EED5-85BBDA69F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3173" name="Group 705">
            <a:extLst>
              <a:ext uri="{FF2B5EF4-FFF2-40B4-BE49-F238E27FC236}">
                <a16:creationId xmlns:a16="http://schemas.microsoft.com/office/drawing/2014/main" id="{54B34C9F-E31D-8FBA-4A8B-CFF0C49315A7}"/>
              </a:ext>
            </a:extLst>
          </p:cNvPr>
          <p:cNvGrpSpPr>
            <a:grpSpLocks/>
          </p:cNvGrpSpPr>
          <p:nvPr/>
        </p:nvGrpSpPr>
        <p:grpSpPr bwMode="auto">
          <a:xfrm>
            <a:off x="1954574" y="4068914"/>
            <a:ext cx="501650" cy="512762"/>
            <a:chOff x="2839" y="3501"/>
            <a:chExt cx="755" cy="803"/>
          </a:xfrm>
        </p:grpSpPr>
        <p:pic>
          <p:nvPicPr>
            <p:cNvPr id="3174" name="Picture 706" descr="desktop_computer_stylized_medium">
              <a:extLst>
                <a:ext uri="{FF2B5EF4-FFF2-40B4-BE49-F238E27FC236}">
                  <a16:creationId xmlns:a16="http://schemas.microsoft.com/office/drawing/2014/main" id="{F1FC84BE-DCED-F52E-0004-74CC2DF13C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5" name="Freeform 707">
              <a:extLst>
                <a:ext uri="{FF2B5EF4-FFF2-40B4-BE49-F238E27FC236}">
                  <a16:creationId xmlns:a16="http://schemas.microsoft.com/office/drawing/2014/main" id="{5A5F727E-7608-F4EC-5564-A4621378C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3176" name="Group 708">
            <a:extLst>
              <a:ext uri="{FF2B5EF4-FFF2-40B4-BE49-F238E27FC236}">
                <a16:creationId xmlns:a16="http://schemas.microsoft.com/office/drawing/2014/main" id="{9ECAD409-9642-7BAE-FEE3-D9AAFC3A48A0}"/>
              </a:ext>
            </a:extLst>
          </p:cNvPr>
          <p:cNvGrpSpPr>
            <a:grpSpLocks/>
          </p:cNvGrpSpPr>
          <p:nvPr/>
        </p:nvGrpSpPr>
        <p:grpSpPr bwMode="auto">
          <a:xfrm>
            <a:off x="1756137" y="4508651"/>
            <a:ext cx="501650" cy="512763"/>
            <a:chOff x="2839" y="3501"/>
            <a:chExt cx="755" cy="803"/>
          </a:xfrm>
        </p:grpSpPr>
        <p:pic>
          <p:nvPicPr>
            <p:cNvPr id="3177" name="Picture 709" descr="desktop_computer_stylized_medium">
              <a:extLst>
                <a:ext uri="{FF2B5EF4-FFF2-40B4-BE49-F238E27FC236}">
                  <a16:creationId xmlns:a16="http://schemas.microsoft.com/office/drawing/2014/main" id="{891E9C4C-1CF3-5B17-47FB-9A7550EE4A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8" name="Freeform 710">
              <a:extLst>
                <a:ext uri="{FF2B5EF4-FFF2-40B4-BE49-F238E27FC236}">
                  <a16:creationId xmlns:a16="http://schemas.microsoft.com/office/drawing/2014/main" id="{5C0E25F5-AC73-12AC-93F2-DC999452D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0438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19</a:t>
            </a:fld>
            <a:endParaRPr spc="-5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0153D2-C984-41C3-C3B9-D9E275E1301D}"/>
              </a:ext>
            </a:extLst>
          </p:cNvPr>
          <p:cNvSpPr/>
          <p:nvPr/>
        </p:nvSpPr>
        <p:spPr>
          <a:xfrm>
            <a:off x="76200" y="76200"/>
            <a:ext cx="4743060" cy="701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Data Link Layer</a:t>
            </a:r>
          </a:p>
        </p:txBody>
      </p:sp>
      <p:sp>
        <p:nvSpPr>
          <p:cNvPr id="2076" name="Slide Number Placeholder 5">
            <a:extLst>
              <a:ext uri="{FF2B5EF4-FFF2-40B4-BE49-F238E27FC236}">
                <a16:creationId xmlns:a16="http://schemas.microsoft.com/office/drawing/2014/main" id="{BF254BC2-19B7-5FEE-AC27-83A1DB1AB8E4}"/>
              </a:ext>
            </a:extLst>
          </p:cNvPr>
          <p:cNvSpPr txBox="1">
            <a:spLocks/>
          </p:cNvSpPr>
          <p:nvPr/>
        </p:nvSpPr>
        <p:spPr>
          <a:xfrm>
            <a:off x="9448341" y="6814465"/>
            <a:ext cx="548655" cy="27231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kern="0"/>
            </a:defPPr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latin typeface="Tahoma" charset="0"/>
              </a:rPr>
              <a:t>6-</a:t>
            </a:r>
            <a:fld id="{8E8C6E93-DF5B-BC4B-80F9-500DED1EEDCC}" type="slidenum">
              <a:rPr lang="en-US" sz="1200" smtClean="0">
                <a:latin typeface="Tahoma" charset="0"/>
              </a:rPr>
              <a:pPr/>
              <a:t>19</a:t>
            </a:fld>
            <a:endParaRPr lang="en-US" sz="1200" dirty="0">
              <a:latin typeface="Tahoma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541856-3C79-C9DB-9600-6ED8BD233D87}"/>
              </a:ext>
            </a:extLst>
          </p:cNvPr>
          <p:cNvSpPr txBox="1"/>
          <p:nvPr/>
        </p:nvSpPr>
        <p:spPr>
          <a:xfrm>
            <a:off x="152400" y="813821"/>
            <a:ext cx="7599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MAC (Media Access Control) Addresses</a:t>
            </a: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1E18A1EB-8097-9828-DEA1-93EB6AEE1A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1380054"/>
            <a:ext cx="8247063" cy="265919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n-cs"/>
              </a:rPr>
              <a:t>32-bit IP address: </a:t>
            </a:r>
          </a:p>
          <a:p>
            <a:pPr lvl="1">
              <a:defRPr/>
            </a:pPr>
            <a:r>
              <a:rPr lang="en-US" i="1" dirty="0">
                <a:latin typeface="Gill Sans MT" charset="0"/>
              </a:rPr>
              <a:t>network-layer</a:t>
            </a:r>
            <a:r>
              <a:rPr lang="en-US" dirty="0">
                <a:latin typeface="Gill Sans MT" charset="0"/>
              </a:rPr>
              <a:t> address for interface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used for layer 3 (network layer) forwarding</a:t>
            </a:r>
          </a:p>
          <a:p>
            <a:pPr>
              <a:defRPr/>
            </a:pPr>
            <a:r>
              <a:rPr lang="en-US" dirty="0">
                <a:latin typeface="Gill Sans MT" charset="0"/>
                <a:cs typeface="+mn-cs"/>
              </a:rPr>
              <a:t>MAC (or LAN or physical or Ethernet) address:</a:t>
            </a:r>
            <a:r>
              <a:rPr lang="en-US" dirty="0">
                <a:solidFill>
                  <a:srgbClr val="FF0000"/>
                </a:solidFill>
                <a:latin typeface="Gill Sans MT" charset="0"/>
                <a:cs typeface="+mn-cs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Gill Sans MT" charset="0"/>
              </a:rPr>
              <a:t>function:</a:t>
            </a:r>
            <a:r>
              <a:rPr lang="en-US" dirty="0">
                <a:solidFill>
                  <a:schemeClr val="accent2"/>
                </a:solidFill>
                <a:latin typeface="Gill Sans MT" charset="0"/>
              </a:rPr>
              <a:t> </a:t>
            </a:r>
            <a:r>
              <a:rPr lang="en-US" i="1" dirty="0">
                <a:solidFill>
                  <a:srgbClr val="CC0000"/>
                </a:solidFill>
                <a:latin typeface="Gill Sans MT" charset="0"/>
              </a:rPr>
              <a:t>used ‘locally” to get frame from one interface to another physically-connected interface (same network, in IP-addressing sense)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Gill Sans MT" charset="0"/>
              </a:rPr>
              <a:t>48 bit MAC address (for most LANs) burned in NIC ROM, also sometimes software settable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Gill Sans MT" charset="0"/>
              </a:rPr>
              <a:t>e.g.: 1A-2F-BB-76-09-AD</a:t>
            </a:r>
          </a:p>
          <a:p>
            <a:pPr lvl="1">
              <a:lnSpc>
                <a:spcPct val="90000"/>
              </a:lnSpc>
              <a:defRPr/>
            </a:pPr>
            <a:endParaRPr lang="en-US" dirty="0">
              <a:latin typeface="Gill Sans MT" charset="0"/>
            </a:endParaRPr>
          </a:p>
        </p:txBody>
      </p:sp>
      <p:sp>
        <p:nvSpPr>
          <p:cNvPr id="28" name="Text Box 6">
            <a:extLst>
              <a:ext uri="{FF2B5EF4-FFF2-40B4-BE49-F238E27FC236}">
                <a16:creationId xmlns:a16="http://schemas.microsoft.com/office/drawing/2014/main" id="{CFC1015D-A1F1-DD92-2BDB-5F142EB215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4039244"/>
            <a:ext cx="374464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i="0" dirty="0">
                <a:solidFill>
                  <a:srgbClr val="000099"/>
                </a:solidFill>
                <a:latin typeface="Arial" charset="0"/>
                <a:cs typeface="+mn-cs"/>
              </a:rPr>
              <a:t>hexadecimal (base 16) notation</a:t>
            </a:r>
          </a:p>
          <a:p>
            <a:pPr algn="ctr">
              <a:defRPr/>
            </a:pPr>
            <a:r>
              <a:rPr lang="en-US" i="0" dirty="0">
                <a:solidFill>
                  <a:srgbClr val="000099"/>
                </a:solidFill>
                <a:latin typeface="Arial" charset="0"/>
                <a:cs typeface="+mn-cs"/>
              </a:rPr>
              <a:t>(each </a:t>
            </a:r>
            <a:r>
              <a:rPr lang="ja-JP" altLang="en-US" i="0" dirty="0">
                <a:solidFill>
                  <a:srgbClr val="000099"/>
                </a:solidFill>
                <a:latin typeface="Arial" charset="0"/>
                <a:cs typeface="+mn-cs"/>
              </a:rPr>
              <a:t>“</a:t>
            </a:r>
            <a:r>
              <a:rPr lang="en-US" i="0" dirty="0">
                <a:solidFill>
                  <a:srgbClr val="000099"/>
                </a:solidFill>
                <a:latin typeface="Arial" charset="0"/>
                <a:cs typeface="+mn-cs"/>
              </a:rPr>
              <a:t>numeral</a:t>
            </a:r>
            <a:r>
              <a:rPr lang="ja-JP" altLang="en-US" i="0" dirty="0">
                <a:solidFill>
                  <a:srgbClr val="000099"/>
                </a:solidFill>
                <a:latin typeface="Arial" charset="0"/>
                <a:cs typeface="+mn-cs"/>
              </a:rPr>
              <a:t>”</a:t>
            </a:r>
            <a:r>
              <a:rPr lang="en-US" i="0" dirty="0">
                <a:solidFill>
                  <a:srgbClr val="000099"/>
                </a:solidFill>
                <a:latin typeface="Arial" charset="0"/>
                <a:cs typeface="+mn-cs"/>
              </a:rPr>
              <a:t> represents 4 bits)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80A4D5-FDC1-D365-2DED-419066608EBE}"/>
              </a:ext>
            </a:extLst>
          </p:cNvPr>
          <p:cNvSpPr txBox="1"/>
          <p:nvPr/>
        </p:nvSpPr>
        <p:spPr>
          <a:xfrm>
            <a:off x="152400" y="5257800"/>
            <a:ext cx="634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 Address is your SSN, IP address is your Postal code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E42438B-7C33-FD6C-6BE6-4DD64EC47056}"/>
              </a:ext>
            </a:extLst>
          </p:cNvPr>
          <p:cNvCxnSpPr/>
          <p:nvPr/>
        </p:nvCxnSpPr>
        <p:spPr>
          <a:xfrm flipH="1" flipV="1">
            <a:off x="7086600" y="3276600"/>
            <a:ext cx="15240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7108D14-B49D-2A03-1846-535678839F13}"/>
              </a:ext>
            </a:extLst>
          </p:cNvPr>
          <p:cNvSpPr txBox="1"/>
          <p:nvPr/>
        </p:nvSpPr>
        <p:spPr>
          <a:xfrm>
            <a:off x="8633528" y="3962400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we know two NICs wont have the same MAC address?</a:t>
            </a:r>
          </a:p>
        </p:txBody>
      </p:sp>
    </p:spTree>
    <p:extLst>
      <p:ext uri="{BB962C8B-B14F-4D97-AF65-F5344CB8AC3E}">
        <p14:creationId xmlns:p14="http://schemas.microsoft.com/office/powerpoint/2010/main" val="501690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latin typeface="Arial"/>
                <a:cs typeface="Arial"/>
              </a:rPr>
              <a:t>Announcements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522833" y="1346674"/>
            <a:ext cx="6347460" cy="1157368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000" b="1" dirty="0">
                <a:latin typeface="Arial"/>
                <a:cs typeface="Arial"/>
              </a:rPr>
              <a:t>NO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CLASS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lang="en-US" sz="2000" spc="-15" dirty="0">
                <a:latin typeface="Arial"/>
                <a:cs typeface="Arial"/>
              </a:rPr>
              <a:t>next Friday 11/11</a:t>
            </a: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endParaRPr lang="en-US" sz="2000" spc="-1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lang="en-US" sz="2000" spc="-15" dirty="0">
                <a:latin typeface="Arial"/>
                <a:cs typeface="Arial"/>
              </a:rPr>
              <a:t>Might have to also cancel next Monday (11/7)* 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20</a:t>
            </a:fld>
            <a:endParaRPr spc="-5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0153D2-C984-41C3-C3B9-D9E275E1301D}"/>
              </a:ext>
            </a:extLst>
          </p:cNvPr>
          <p:cNvSpPr/>
          <p:nvPr/>
        </p:nvSpPr>
        <p:spPr>
          <a:xfrm>
            <a:off x="76200" y="76200"/>
            <a:ext cx="4743060" cy="701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Data Link Layer</a:t>
            </a:r>
          </a:p>
        </p:txBody>
      </p:sp>
      <p:sp>
        <p:nvSpPr>
          <p:cNvPr id="2076" name="Slide Number Placeholder 5">
            <a:extLst>
              <a:ext uri="{FF2B5EF4-FFF2-40B4-BE49-F238E27FC236}">
                <a16:creationId xmlns:a16="http://schemas.microsoft.com/office/drawing/2014/main" id="{BF254BC2-19B7-5FEE-AC27-83A1DB1AB8E4}"/>
              </a:ext>
            </a:extLst>
          </p:cNvPr>
          <p:cNvSpPr txBox="1">
            <a:spLocks/>
          </p:cNvSpPr>
          <p:nvPr/>
        </p:nvSpPr>
        <p:spPr>
          <a:xfrm>
            <a:off x="9448341" y="6814465"/>
            <a:ext cx="548655" cy="272319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kern="0"/>
            </a:defPPr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latin typeface="Tahoma" charset="0"/>
              </a:rPr>
              <a:t>6-</a:t>
            </a:r>
            <a:fld id="{8E8C6E93-DF5B-BC4B-80F9-500DED1EEDCC}" type="slidenum">
              <a:rPr lang="en-US" sz="1200" smtClean="0">
                <a:latin typeface="Tahoma" charset="0"/>
              </a:rPr>
              <a:pPr/>
              <a:t>20</a:t>
            </a:fld>
            <a:endParaRPr lang="en-US" sz="1200" dirty="0">
              <a:latin typeface="Tahoma" charset="0"/>
            </a:endParaRPr>
          </a:p>
        </p:txBody>
      </p:sp>
      <p:sp>
        <p:nvSpPr>
          <p:cNvPr id="5" name="Text Box 18">
            <a:extLst>
              <a:ext uri="{FF2B5EF4-FFF2-40B4-BE49-F238E27FC236}">
                <a16:creationId xmlns:a16="http://schemas.microsoft.com/office/drawing/2014/main" id="{723D080A-30B6-517E-8A3D-619F41338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6384" y="3206750"/>
            <a:ext cx="958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>
                <a:latin typeface="Arial" charset="0"/>
                <a:cs typeface="+mn-cs"/>
              </a:rPr>
              <a:t>adapter</a:t>
            </a: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35A7C829-9E53-2731-0A29-DDEA2A862C33}"/>
              </a:ext>
            </a:extLst>
          </p:cNvPr>
          <p:cNvSpPr>
            <a:spLocks/>
          </p:cNvSpPr>
          <p:nvPr/>
        </p:nvSpPr>
        <p:spPr bwMode="auto">
          <a:xfrm>
            <a:off x="2450709" y="2578100"/>
            <a:ext cx="2046288" cy="2049462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" name="Line 19">
            <a:extLst>
              <a:ext uri="{FF2B5EF4-FFF2-40B4-BE49-F238E27FC236}">
                <a16:creationId xmlns:a16="http://schemas.microsoft.com/office/drawing/2014/main" id="{EC0DD37B-B6F8-BB92-0D5D-D4ACC4448B0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98222" y="3255962"/>
            <a:ext cx="901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" name="Line 20">
            <a:extLst>
              <a:ext uri="{FF2B5EF4-FFF2-40B4-BE49-F238E27FC236}">
                <a16:creationId xmlns:a16="http://schemas.microsoft.com/office/drawing/2014/main" id="{282A5D90-238C-8F53-7138-A06EBA18FF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07997" y="2124075"/>
            <a:ext cx="0" cy="655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0" name="Line 21">
            <a:extLst>
              <a:ext uri="{FF2B5EF4-FFF2-40B4-BE49-F238E27FC236}">
                <a16:creationId xmlns:a16="http://schemas.microsoft.com/office/drawing/2014/main" id="{7365840F-C1E6-ACFB-EBC4-F9681715739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71597" y="3424237"/>
            <a:ext cx="796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2" name="Line 22">
            <a:extLst>
              <a:ext uri="{FF2B5EF4-FFF2-40B4-BE49-F238E27FC236}">
                <a16:creationId xmlns:a16="http://schemas.microsoft.com/office/drawing/2014/main" id="{5BA515DB-94DE-45A4-55A0-936747A219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69897" y="4429125"/>
            <a:ext cx="0" cy="438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3" name="Text Box 24">
            <a:extLst>
              <a:ext uri="{FF2B5EF4-FFF2-40B4-BE49-F238E27FC236}">
                <a16:creationId xmlns:a16="http://schemas.microsoft.com/office/drawing/2014/main" id="{86A481D0-B2BC-5215-CE35-A4E5B037B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8672" y="1828800"/>
            <a:ext cx="17811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1A-2F-BB-76-09-AD</a:t>
            </a:r>
          </a:p>
        </p:txBody>
      </p:sp>
      <p:sp>
        <p:nvSpPr>
          <p:cNvPr id="14" name="Line 25">
            <a:extLst>
              <a:ext uri="{FF2B5EF4-FFF2-40B4-BE49-F238E27FC236}">
                <a16:creationId xmlns:a16="http://schemas.microsoft.com/office/drawing/2014/main" id="{4F42AD4C-0B10-4839-7E57-B001FB9EED3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47697" y="1968500"/>
            <a:ext cx="257175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5" name="Line 26">
            <a:extLst>
              <a:ext uri="{FF2B5EF4-FFF2-40B4-BE49-F238E27FC236}">
                <a16:creationId xmlns:a16="http://schemas.microsoft.com/office/drawing/2014/main" id="{AECDF26F-603E-0F96-44B1-B643C863BD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97097" y="3605212"/>
            <a:ext cx="0" cy="373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6" name="Text Box 27">
            <a:extLst>
              <a:ext uri="{FF2B5EF4-FFF2-40B4-BE49-F238E27FC236}">
                <a16:creationId xmlns:a16="http://schemas.microsoft.com/office/drawing/2014/main" id="{F8DA89D4-50EB-4A0F-CBB4-630F50DE4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7984" y="3978275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58-23-D7-FA-20-B0</a:t>
            </a:r>
          </a:p>
        </p:txBody>
      </p:sp>
      <p:sp>
        <p:nvSpPr>
          <p:cNvPr id="17" name="Line 28">
            <a:extLst>
              <a:ext uri="{FF2B5EF4-FFF2-40B4-BE49-F238E27FC236}">
                <a16:creationId xmlns:a16="http://schemas.microsoft.com/office/drawing/2014/main" id="{2559235D-DEF9-BABA-253A-41D827B1402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73084" y="4983162"/>
            <a:ext cx="360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8" name="Text Box 29">
            <a:extLst>
              <a:ext uri="{FF2B5EF4-FFF2-40B4-BE49-F238E27FC236}">
                <a16:creationId xmlns:a16="http://schemas.microsoft.com/office/drawing/2014/main" id="{2DF32BA8-F676-4D3D-4218-F23875E1F1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5359" y="4867275"/>
            <a:ext cx="174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0C-C4-11-6F-E3-98</a:t>
            </a:r>
          </a:p>
        </p:txBody>
      </p:sp>
      <p:sp>
        <p:nvSpPr>
          <p:cNvPr id="19" name="Line 30">
            <a:extLst>
              <a:ext uri="{FF2B5EF4-FFF2-40B4-BE49-F238E27FC236}">
                <a16:creationId xmlns:a16="http://schemas.microsoft.com/office/drawing/2014/main" id="{E26B6644-4A08-099E-8A42-0A656B032A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34722" y="3411537"/>
            <a:ext cx="0" cy="373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0" name="Text Box 31">
            <a:extLst>
              <a:ext uri="{FF2B5EF4-FFF2-40B4-BE49-F238E27FC236}">
                <a16:creationId xmlns:a16="http://schemas.microsoft.com/office/drawing/2014/main" id="{0CFB5643-A6F7-7612-3F51-8D6FFF76F8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147" y="3786187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71-65-F7-2B-08-53</a:t>
            </a:r>
          </a:p>
        </p:txBody>
      </p:sp>
      <p:sp>
        <p:nvSpPr>
          <p:cNvPr id="21" name="Text Box 32">
            <a:extLst>
              <a:ext uri="{FF2B5EF4-FFF2-40B4-BE49-F238E27FC236}">
                <a16:creationId xmlns:a16="http://schemas.microsoft.com/office/drawing/2014/main" id="{2EC031DB-F83C-6705-1ED2-1699CAE5E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4897" y="2936875"/>
            <a:ext cx="108585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>
                <a:latin typeface="Arial" charset="0"/>
                <a:cs typeface="+mn-cs"/>
              </a:rPr>
              <a:t>   LAN</a:t>
            </a:r>
          </a:p>
          <a:p>
            <a:pPr>
              <a:defRPr/>
            </a:pPr>
            <a:r>
              <a:rPr lang="en-US" i="0" dirty="0">
                <a:latin typeface="Arial" charset="0"/>
                <a:cs typeface="+mn-cs"/>
              </a:rPr>
              <a:t>(wired or</a:t>
            </a:r>
          </a:p>
          <a:p>
            <a:pPr>
              <a:defRPr/>
            </a:pPr>
            <a:r>
              <a:rPr lang="en-US" i="0" dirty="0">
                <a:latin typeface="Arial" charset="0"/>
                <a:cs typeface="+mn-cs"/>
              </a:rPr>
              <a:t>wireless)</a:t>
            </a:r>
          </a:p>
        </p:txBody>
      </p:sp>
      <p:sp>
        <p:nvSpPr>
          <p:cNvPr id="22" name="Rectangle 37">
            <a:extLst>
              <a:ext uri="{FF2B5EF4-FFF2-40B4-BE49-F238E27FC236}">
                <a16:creationId xmlns:a16="http://schemas.microsoft.com/office/drawing/2014/main" id="{01DC7A09-3B81-6D6D-4235-CC44075C55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5884" y="3257550"/>
            <a:ext cx="160338" cy="255587"/>
          </a:xfrm>
          <a:prstGeom prst="rect">
            <a:avLst/>
          </a:prstGeom>
          <a:gradFill rotWithShape="1">
            <a:gsLst>
              <a:gs pos="0">
                <a:srgbClr val="008000"/>
              </a:gs>
              <a:gs pos="50000">
                <a:schemeClr val="bg1"/>
              </a:gs>
              <a:gs pos="100000">
                <a:srgbClr val="008000"/>
              </a:gs>
            </a:gsLst>
            <a:lin ang="0" scaled="1"/>
          </a:gra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omic Sans MS" pitchFamily="66" charset="0"/>
              <a:ea typeface="+mn-ea"/>
              <a:cs typeface="+mn-cs"/>
            </a:endParaRPr>
          </a:p>
        </p:txBody>
      </p:sp>
      <p:grpSp>
        <p:nvGrpSpPr>
          <p:cNvPr id="23" name="Group 51">
            <a:extLst>
              <a:ext uri="{FF2B5EF4-FFF2-40B4-BE49-F238E27FC236}">
                <a16:creationId xmlns:a16="http://schemas.microsoft.com/office/drawing/2014/main" id="{84B70ABB-2C46-7AA5-2063-C6721B4858E0}"/>
              </a:ext>
            </a:extLst>
          </p:cNvPr>
          <p:cNvGrpSpPr>
            <a:grpSpLocks/>
          </p:cNvGrpSpPr>
          <p:nvPr/>
        </p:nvGrpSpPr>
        <p:grpSpPr bwMode="auto">
          <a:xfrm>
            <a:off x="721922" y="2878137"/>
            <a:ext cx="922337" cy="658813"/>
            <a:chOff x="267" y="2244"/>
            <a:chExt cx="581" cy="415"/>
          </a:xfrm>
        </p:grpSpPr>
        <p:sp>
          <p:nvSpPr>
            <p:cNvPr id="24" name="Rectangle 36">
              <a:extLst>
                <a:ext uri="{FF2B5EF4-FFF2-40B4-BE49-F238E27FC236}">
                  <a16:creationId xmlns:a16="http://schemas.microsoft.com/office/drawing/2014/main" id="{39F83FC4-3814-4973-6E55-99DE08C968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17" y="2400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25" name="Group 38">
              <a:extLst>
                <a:ext uri="{FF2B5EF4-FFF2-40B4-BE49-F238E27FC236}">
                  <a16:creationId xmlns:a16="http://schemas.microsoft.com/office/drawing/2014/main" id="{AC3E4AC2-01EC-DB60-41F6-B11455587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" y="2244"/>
              <a:ext cx="512" cy="415"/>
              <a:chOff x="-44" y="1473"/>
              <a:chExt cx="981" cy="1105"/>
            </a:xfrm>
          </p:grpSpPr>
          <p:pic>
            <p:nvPicPr>
              <p:cNvPr id="26" name="Picture 39" descr="desktop_computer_stylized_medium">
                <a:extLst>
                  <a:ext uri="{FF2B5EF4-FFF2-40B4-BE49-F238E27FC236}">
                    <a16:creationId xmlns:a16="http://schemas.microsoft.com/office/drawing/2014/main" id="{632FEE4F-EEBA-2E89-F7D5-9C43FAD808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" name="Freeform 40">
                <a:extLst>
                  <a:ext uri="{FF2B5EF4-FFF2-40B4-BE49-F238E27FC236}">
                    <a16:creationId xmlns:a16="http://schemas.microsoft.com/office/drawing/2014/main" id="{F5BD9CAB-31FE-F2B4-4E36-305BDE8C9C2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31" name="Group 50">
            <a:extLst>
              <a:ext uri="{FF2B5EF4-FFF2-40B4-BE49-F238E27FC236}">
                <a16:creationId xmlns:a16="http://schemas.microsoft.com/office/drawing/2014/main" id="{979B98B2-EEF8-3C8E-F4B3-E6DDC9F97F7F}"/>
              </a:ext>
            </a:extLst>
          </p:cNvPr>
          <p:cNvGrpSpPr>
            <a:grpSpLocks/>
          </p:cNvGrpSpPr>
          <p:nvPr/>
        </p:nvGrpSpPr>
        <p:grpSpPr bwMode="auto">
          <a:xfrm>
            <a:off x="3042847" y="4875212"/>
            <a:ext cx="812800" cy="833438"/>
            <a:chOff x="1729" y="3502"/>
            <a:chExt cx="512" cy="525"/>
          </a:xfrm>
        </p:grpSpPr>
        <p:sp>
          <p:nvSpPr>
            <p:cNvPr id="34" name="Rectangle 34">
              <a:extLst>
                <a:ext uri="{FF2B5EF4-FFF2-40B4-BE49-F238E27FC236}">
                  <a16:creationId xmlns:a16="http://schemas.microsoft.com/office/drawing/2014/main" id="{A658E4F9-AB46-AD3F-7B32-A7DF96FE9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" y="3502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35" name="Group 41">
              <a:extLst>
                <a:ext uri="{FF2B5EF4-FFF2-40B4-BE49-F238E27FC236}">
                  <a16:creationId xmlns:a16="http://schemas.microsoft.com/office/drawing/2014/main" id="{B1058BB5-E98F-E917-9ADA-2314E0E704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9" y="3612"/>
              <a:ext cx="512" cy="415"/>
              <a:chOff x="-44" y="1473"/>
              <a:chExt cx="981" cy="1105"/>
            </a:xfrm>
          </p:grpSpPr>
          <p:pic>
            <p:nvPicPr>
              <p:cNvPr id="36" name="Picture 42" descr="desktop_computer_stylized_medium">
                <a:extLst>
                  <a:ext uri="{FF2B5EF4-FFF2-40B4-BE49-F238E27FC236}">
                    <a16:creationId xmlns:a16="http://schemas.microsoft.com/office/drawing/2014/main" id="{6501731F-8A28-D871-6ACD-D020EF3F78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" name="Freeform 43">
                <a:extLst>
                  <a:ext uri="{FF2B5EF4-FFF2-40B4-BE49-F238E27FC236}">
                    <a16:creationId xmlns:a16="http://schemas.microsoft.com/office/drawing/2014/main" id="{71DEBB79-A564-4336-E4D1-21FBA9018DB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38" name="Group 52">
            <a:extLst>
              <a:ext uri="{FF2B5EF4-FFF2-40B4-BE49-F238E27FC236}">
                <a16:creationId xmlns:a16="http://schemas.microsoft.com/office/drawing/2014/main" id="{7CA7EE3F-6169-9DD3-95CE-1E5429D5FA2F}"/>
              </a:ext>
            </a:extLst>
          </p:cNvPr>
          <p:cNvGrpSpPr>
            <a:grpSpLocks/>
          </p:cNvGrpSpPr>
          <p:nvPr/>
        </p:nvGrpSpPr>
        <p:grpSpPr bwMode="auto">
          <a:xfrm>
            <a:off x="3068247" y="1341437"/>
            <a:ext cx="812800" cy="776288"/>
            <a:chOff x="1745" y="1276"/>
            <a:chExt cx="512" cy="489"/>
          </a:xfrm>
        </p:grpSpPr>
        <p:sp>
          <p:nvSpPr>
            <p:cNvPr id="39" name="Rectangle 14">
              <a:extLst>
                <a:ext uri="{FF2B5EF4-FFF2-40B4-BE49-F238E27FC236}">
                  <a16:creationId xmlns:a16="http://schemas.microsoft.com/office/drawing/2014/main" id="{54BFE8BF-15B7-1A14-0756-39F2D2696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9" y="1604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40" name="Group 44">
              <a:extLst>
                <a:ext uri="{FF2B5EF4-FFF2-40B4-BE49-F238E27FC236}">
                  <a16:creationId xmlns:a16="http://schemas.microsoft.com/office/drawing/2014/main" id="{DD0772F6-9AF4-3528-00F7-3C7EEAD37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45" y="1276"/>
              <a:ext cx="512" cy="415"/>
              <a:chOff x="-44" y="1473"/>
              <a:chExt cx="981" cy="1105"/>
            </a:xfrm>
          </p:grpSpPr>
          <p:pic>
            <p:nvPicPr>
              <p:cNvPr id="41" name="Picture 45" descr="desktop_computer_stylized_medium">
                <a:extLst>
                  <a:ext uri="{FF2B5EF4-FFF2-40B4-BE49-F238E27FC236}">
                    <a16:creationId xmlns:a16="http://schemas.microsoft.com/office/drawing/2014/main" id="{5217822C-6F80-F72A-AD5F-52089F843B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" name="Freeform 46">
                <a:extLst>
                  <a:ext uri="{FF2B5EF4-FFF2-40B4-BE49-F238E27FC236}">
                    <a16:creationId xmlns:a16="http://schemas.microsoft.com/office/drawing/2014/main" id="{F26BA899-175B-DBED-2971-F488908F05A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43" name="Group 53">
            <a:extLst>
              <a:ext uri="{FF2B5EF4-FFF2-40B4-BE49-F238E27FC236}">
                <a16:creationId xmlns:a16="http://schemas.microsoft.com/office/drawing/2014/main" id="{2D6C5207-9E16-B1D3-768A-DFEB2234AA2E}"/>
              </a:ext>
            </a:extLst>
          </p:cNvPr>
          <p:cNvGrpSpPr>
            <a:grpSpLocks/>
          </p:cNvGrpSpPr>
          <p:nvPr/>
        </p:nvGrpSpPr>
        <p:grpSpPr bwMode="auto">
          <a:xfrm>
            <a:off x="5166922" y="3152775"/>
            <a:ext cx="812800" cy="658812"/>
            <a:chOff x="3067" y="2417"/>
            <a:chExt cx="512" cy="415"/>
          </a:xfrm>
        </p:grpSpPr>
        <p:sp>
          <p:nvSpPr>
            <p:cNvPr id="44" name="Rectangle 35">
              <a:extLst>
                <a:ext uri="{FF2B5EF4-FFF2-40B4-BE49-F238E27FC236}">
                  <a16:creationId xmlns:a16="http://schemas.microsoft.com/office/drawing/2014/main" id="{7384B940-5B18-C96E-13B1-B93580BBB1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3162" y="2514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45" name="Group 47">
              <a:extLst>
                <a:ext uri="{FF2B5EF4-FFF2-40B4-BE49-F238E27FC236}">
                  <a16:creationId xmlns:a16="http://schemas.microsoft.com/office/drawing/2014/main" id="{52897C89-CAC9-6DBC-43F7-69F7A52F34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7" y="2417"/>
              <a:ext cx="512" cy="415"/>
              <a:chOff x="-44" y="1473"/>
              <a:chExt cx="981" cy="1105"/>
            </a:xfrm>
          </p:grpSpPr>
          <p:pic>
            <p:nvPicPr>
              <p:cNvPr id="46" name="Picture 48" descr="desktop_computer_stylized_medium">
                <a:extLst>
                  <a:ext uri="{FF2B5EF4-FFF2-40B4-BE49-F238E27FC236}">
                    <a16:creationId xmlns:a16="http://schemas.microsoft.com/office/drawing/2014/main" id="{23D295CC-7870-7F4B-7383-6F750CB09B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7" name="Freeform 49">
                <a:extLst>
                  <a:ext uri="{FF2B5EF4-FFF2-40B4-BE49-F238E27FC236}">
                    <a16:creationId xmlns:a16="http://schemas.microsoft.com/office/drawing/2014/main" id="{B9DD0A16-2172-1599-D230-8FDADB80BD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9741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latin typeface="Arial"/>
                <a:cs typeface="Arial"/>
              </a:rPr>
              <a:t>Announcements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21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522833" y="1346674"/>
            <a:ext cx="6347460" cy="1157368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000" b="1" dirty="0">
                <a:latin typeface="Arial"/>
                <a:cs typeface="Arial"/>
              </a:rPr>
              <a:t>NO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CLASS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lang="en-US" sz="2000" spc="-15" dirty="0">
                <a:latin typeface="Arial"/>
                <a:cs typeface="Arial"/>
              </a:rPr>
              <a:t>next Friday 11/11</a:t>
            </a: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endParaRPr lang="en-US" sz="2000" spc="-1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lang="en-US" sz="2000" spc="-15" dirty="0">
                <a:latin typeface="Arial"/>
                <a:cs typeface="Arial"/>
              </a:rPr>
              <a:t>Monday November 4</a:t>
            </a:r>
            <a:r>
              <a:rPr lang="en-US" sz="2000" spc="-15" baseline="30000" dirty="0">
                <a:latin typeface="Arial"/>
                <a:cs typeface="Arial"/>
              </a:rPr>
              <a:t>th</a:t>
            </a:r>
            <a:r>
              <a:rPr lang="en-US" sz="2000" spc="-15" dirty="0">
                <a:latin typeface="Arial"/>
                <a:cs typeface="Arial"/>
              </a:rPr>
              <a:t> = WORK DAY (No lecture)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F861AF-CE29-715E-9DA0-038BA24A498E}"/>
              </a:ext>
            </a:extLst>
          </p:cNvPr>
          <p:cNvSpPr txBox="1"/>
          <p:nvPr/>
        </p:nvSpPr>
        <p:spPr>
          <a:xfrm>
            <a:off x="501161" y="3048483"/>
            <a:ext cx="5731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files + sample output for PA3 are on the website </a:t>
            </a:r>
          </a:p>
        </p:txBody>
      </p:sp>
    </p:spTree>
    <p:extLst>
      <p:ext uri="{BB962C8B-B14F-4D97-AF65-F5344CB8AC3E}">
        <p14:creationId xmlns:p14="http://schemas.microsoft.com/office/powerpoint/2010/main" val="1160265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>
                <a:latin typeface="Arial"/>
                <a:cs typeface="Arial"/>
              </a:rPr>
              <a:t>Multiple Access Links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22</a:t>
            </a:fld>
            <a:endParaRPr spc="-5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D8FA26-4515-FD36-48E2-240BE4DA2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5235124" cy="4171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1AF73B-EBF1-71EA-A8D3-224D608CDDBB}"/>
              </a:ext>
            </a:extLst>
          </p:cNvPr>
          <p:cNvSpPr txBox="1"/>
          <p:nvPr/>
        </p:nvSpPr>
        <p:spPr>
          <a:xfrm>
            <a:off x="457200" y="1066800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Shared medium = possibility for receivers to get two frame at the same time, AKA a </a:t>
            </a:r>
            <a:r>
              <a:rPr lang="en-US" b="1" dirty="0"/>
              <a:t>collision</a:t>
            </a:r>
            <a:endParaRPr lang="en-US" dirty="0"/>
          </a:p>
        </p:txBody>
      </p:sp>
      <p:grpSp>
        <p:nvGrpSpPr>
          <p:cNvPr id="16" name="Group 53">
            <a:extLst>
              <a:ext uri="{FF2B5EF4-FFF2-40B4-BE49-F238E27FC236}">
                <a16:creationId xmlns:a16="http://schemas.microsoft.com/office/drawing/2014/main" id="{DEE9A2C6-71D3-3CE0-1DBE-343225AE67BD}"/>
              </a:ext>
            </a:extLst>
          </p:cNvPr>
          <p:cNvGrpSpPr>
            <a:grpSpLocks/>
          </p:cNvGrpSpPr>
          <p:nvPr/>
        </p:nvGrpSpPr>
        <p:grpSpPr bwMode="auto">
          <a:xfrm>
            <a:off x="3962400" y="2509594"/>
            <a:ext cx="1066800" cy="923330"/>
            <a:chOff x="3067" y="2417"/>
            <a:chExt cx="512" cy="415"/>
          </a:xfrm>
        </p:grpSpPr>
        <p:sp>
          <p:nvSpPr>
            <p:cNvPr id="17" name="Rectangle 35">
              <a:extLst>
                <a:ext uri="{FF2B5EF4-FFF2-40B4-BE49-F238E27FC236}">
                  <a16:creationId xmlns:a16="http://schemas.microsoft.com/office/drawing/2014/main" id="{DF1C5A88-D40D-37A2-A774-D1A4EFC7E42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3162" y="2514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8" name="Group 47">
              <a:extLst>
                <a:ext uri="{FF2B5EF4-FFF2-40B4-BE49-F238E27FC236}">
                  <a16:creationId xmlns:a16="http://schemas.microsoft.com/office/drawing/2014/main" id="{EAC0D569-4F43-D9AF-34EE-1C2503E123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7" y="2417"/>
              <a:ext cx="512" cy="415"/>
              <a:chOff x="-44" y="1473"/>
              <a:chExt cx="981" cy="1105"/>
            </a:xfrm>
          </p:grpSpPr>
          <p:pic>
            <p:nvPicPr>
              <p:cNvPr id="19" name="Picture 48" descr="desktop_computer_stylized_medium">
                <a:extLst>
                  <a:ext uri="{FF2B5EF4-FFF2-40B4-BE49-F238E27FC236}">
                    <a16:creationId xmlns:a16="http://schemas.microsoft.com/office/drawing/2014/main" id="{8B4891DA-08D4-180A-7F41-A8ED6DCA90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Freeform 49">
                <a:extLst>
                  <a:ext uri="{FF2B5EF4-FFF2-40B4-BE49-F238E27FC236}">
                    <a16:creationId xmlns:a16="http://schemas.microsoft.com/office/drawing/2014/main" id="{98A663AD-DF2C-E90E-AC9E-5B45DA1D048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9FA9594-E806-50BA-A742-EC6357226CD7}"/>
              </a:ext>
            </a:extLst>
          </p:cNvPr>
          <p:cNvSpPr/>
          <p:nvPr/>
        </p:nvSpPr>
        <p:spPr>
          <a:xfrm>
            <a:off x="533400" y="2133600"/>
            <a:ext cx="9906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Frame 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ACA325-595D-DFD6-FAFF-F93A165FA8A2}"/>
              </a:ext>
            </a:extLst>
          </p:cNvPr>
          <p:cNvSpPr/>
          <p:nvPr/>
        </p:nvSpPr>
        <p:spPr>
          <a:xfrm>
            <a:off x="533400" y="2517116"/>
            <a:ext cx="990600" cy="304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Frame 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0D6DC7-D8DB-6DDC-D553-C3011B4716AF}"/>
              </a:ext>
            </a:extLst>
          </p:cNvPr>
          <p:cNvSpPr/>
          <p:nvPr/>
        </p:nvSpPr>
        <p:spPr>
          <a:xfrm>
            <a:off x="2133600" y="2693107"/>
            <a:ext cx="1964233" cy="4228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CEEB70-ADE5-814B-9722-10D7BF430E0C}"/>
              </a:ext>
            </a:extLst>
          </p:cNvPr>
          <p:cNvSpPr/>
          <p:nvPr/>
        </p:nvSpPr>
        <p:spPr>
          <a:xfrm>
            <a:off x="2209800" y="2735574"/>
            <a:ext cx="152400" cy="299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9495B6-A898-793A-3C0E-7DEFECAEFBBB}"/>
              </a:ext>
            </a:extLst>
          </p:cNvPr>
          <p:cNvSpPr/>
          <p:nvPr/>
        </p:nvSpPr>
        <p:spPr>
          <a:xfrm>
            <a:off x="2362200" y="2743200"/>
            <a:ext cx="152400" cy="29979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586420-392E-B898-2404-3684B31877CF}"/>
              </a:ext>
            </a:extLst>
          </p:cNvPr>
          <p:cNvSpPr/>
          <p:nvPr/>
        </p:nvSpPr>
        <p:spPr>
          <a:xfrm>
            <a:off x="2514600" y="2743200"/>
            <a:ext cx="152400" cy="29979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4A82C2-0AA2-03DB-2733-18CF72C8EC65}"/>
              </a:ext>
            </a:extLst>
          </p:cNvPr>
          <p:cNvSpPr/>
          <p:nvPr/>
        </p:nvSpPr>
        <p:spPr>
          <a:xfrm>
            <a:off x="2667000" y="2743200"/>
            <a:ext cx="152400" cy="299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F6E291-3E7A-A66D-2585-533076B2DD29}"/>
              </a:ext>
            </a:extLst>
          </p:cNvPr>
          <p:cNvSpPr/>
          <p:nvPr/>
        </p:nvSpPr>
        <p:spPr>
          <a:xfrm>
            <a:off x="2819400" y="2750826"/>
            <a:ext cx="152400" cy="299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E66B956-D568-EC80-DA1A-7850D5B2D569}"/>
              </a:ext>
            </a:extLst>
          </p:cNvPr>
          <p:cNvSpPr/>
          <p:nvPr/>
        </p:nvSpPr>
        <p:spPr>
          <a:xfrm>
            <a:off x="2971800" y="2750826"/>
            <a:ext cx="152400" cy="29979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3DF53D5-8E46-40A9-4B52-D7A3A4814BE9}"/>
              </a:ext>
            </a:extLst>
          </p:cNvPr>
          <p:cNvSpPr/>
          <p:nvPr/>
        </p:nvSpPr>
        <p:spPr>
          <a:xfrm>
            <a:off x="3124200" y="2743200"/>
            <a:ext cx="152400" cy="299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F27408-2CE6-0A6E-6218-BEB723C5146C}"/>
              </a:ext>
            </a:extLst>
          </p:cNvPr>
          <p:cNvSpPr/>
          <p:nvPr/>
        </p:nvSpPr>
        <p:spPr>
          <a:xfrm>
            <a:off x="3276600" y="2750826"/>
            <a:ext cx="152400" cy="29979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DD335C6-5223-1F73-DA6D-E21E85C915CA}"/>
              </a:ext>
            </a:extLst>
          </p:cNvPr>
          <p:cNvSpPr/>
          <p:nvPr/>
        </p:nvSpPr>
        <p:spPr>
          <a:xfrm>
            <a:off x="3429000" y="2750826"/>
            <a:ext cx="152400" cy="29979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35CB26D-A3DB-F572-4EDC-9A557D018D12}"/>
              </a:ext>
            </a:extLst>
          </p:cNvPr>
          <p:cNvSpPr/>
          <p:nvPr/>
        </p:nvSpPr>
        <p:spPr>
          <a:xfrm>
            <a:off x="3581400" y="2743200"/>
            <a:ext cx="152400" cy="299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36487E-C61C-30B6-67D3-A569F5742DC7}"/>
              </a:ext>
            </a:extLst>
          </p:cNvPr>
          <p:cNvSpPr/>
          <p:nvPr/>
        </p:nvSpPr>
        <p:spPr>
          <a:xfrm>
            <a:off x="3733800" y="2750826"/>
            <a:ext cx="152400" cy="299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AE49D8-DBFF-D656-DCC5-C70A7208F516}"/>
              </a:ext>
            </a:extLst>
          </p:cNvPr>
          <p:cNvSpPr/>
          <p:nvPr/>
        </p:nvSpPr>
        <p:spPr>
          <a:xfrm>
            <a:off x="3886200" y="2750826"/>
            <a:ext cx="152400" cy="29979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E6AD6B-C18F-EA72-919C-F6BAD310FB79}"/>
              </a:ext>
            </a:extLst>
          </p:cNvPr>
          <p:cNvSpPr txBox="1"/>
          <p:nvPr/>
        </p:nvSpPr>
        <p:spPr>
          <a:xfrm>
            <a:off x="1204089" y="3141377"/>
            <a:ext cx="3225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Frames get tangled together, and neither frame can be read clearly by receiver</a:t>
            </a:r>
          </a:p>
        </p:txBody>
      </p:sp>
    </p:spTree>
    <p:extLst>
      <p:ext uri="{BB962C8B-B14F-4D97-AF65-F5344CB8AC3E}">
        <p14:creationId xmlns:p14="http://schemas.microsoft.com/office/powerpoint/2010/main" val="3576467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>
                <a:latin typeface="Arial"/>
                <a:cs typeface="Arial"/>
              </a:rPr>
              <a:t>Multiple Access Links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23</a:t>
            </a:fld>
            <a:endParaRPr spc="-5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D8FA26-4515-FD36-48E2-240BE4DA2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5235124" cy="4171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1AF73B-EBF1-71EA-A8D3-224D608CDDBB}"/>
              </a:ext>
            </a:extLst>
          </p:cNvPr>
          <p:cNvSpPr txBox="1"/>
          <p:nvPr/>
        </p:nvSpPr>
        <p:spPr>
          <a:xfrm>
            <a:off x="457200" y="1066800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Shared medium = possibility for receivers to get two frame at the same time, AKA a </a:t>
            </a:r>
            <a:r>
              <a:rPr lang="en-US" b="1" dirty="0"/>
              <a:t>collision</a:t>
            </a:r>
            <a:endParaRPr lang="en-US" dirty="0"/>
          </a:p>
        </p:txBody>
      </p:sp>
      <p:grpSp>
        <p:nvGrpSpPr>
          <p:cNvPr id="16" name="Group 53">
            <a:extLst>
              <a:ext uri="{FF2B5EF4-FFF2-40B4-BE49-F238E27FC236}">
                <a16:creationId xmlns:a16="http://schemas.microsoft.com/office/drawing/2014/main" id="{DEE9A2C6-71D3-3CE0-1DBE-343225AE67BD}"/>
              </a:ext>
            </a:extLst>
          </p:cNvPr>
          <p:cNvGrpSpPr>
            <a:grpSpLocks/>
          </p:cNvGrpSpPr>
          <p:nvPr/>
        </p:nvGrpSpPr>
        <p:grpSpPr bwMode="auto">
          <a:xfrm>
            <a:off x="3962400" y="2509594"/>
            <a:ext cx="1066800" cy="923330"/>
            <a:chOff x="3067" y="2417"/>
            <a:chExt cx="512" cy="415"/>
          </a:xfrm>
        </p:grpSpPr>
        <p:sp>
          <p:nvSpPr>
            <p:cNvPr id="17" name="Rectangle 35">
              <a:extLst>
                <a:ext uri="{FF2B5EF4-FFF2-40B4-BE49-F238E27FC236}">
                  <a16:creationId xmlns:a16="http://schemas.microsoft.com/office/drawing/2014/main" id="{DF1C5A88-D40D-37A2-A774-D1A4EFC7E42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3162" y="2514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8" name="Group 47">
              <a:extLst>
                <a:ext uri="{FF2B5EF4-FFF2-40B4-BE49-F238E27FC236}">
                  <a16:creationId xmlns:a16="http://schemas.microsoft.com/office/drawing/2014/main" id="{EAC0D569-4F43-D9AF-34EE-1C2503E123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7" y="2417"/>
              <a:ext cx="512" cy="415"/>
              <a:chOff x="-44" y="1473"/>
              <a:chExt cx="981" cy="1105"/>
            </a:xfrm>
          </p:grpSpPr>
          <p:pic>
            <p:nvPicPr>
              <p:cNvPr id="19" name="Picture 48" descr="desktop_computer_stylized_medium">
                <a:extLst>
                  <a:ext uri="{FF2B5EF4-FFF2-40B4-BE49-F238E27FC236}">
                    <a16:creationId xmlns:a16="http://schemas.microsoft.com/office/drawing/2014/main" id="{8B4891DA-08D4-180A-7F41-A8ED6DCA90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Freeform 49">
                <a:extLst>
                  <a:ext uri="{FF2B5EF4-FFF2-40B4-BE49-F238E27FC236}">
                    <a16:creationId xmlns:a16="http://schemas.microsoft.com/office/drawing/2014/main" id="{98A663AD-DF2C-E90E-AC9E-5B45DA1D048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9FA9594-E806-50BA-A742-EC6357226CD7}"/>
              </a:ext>
            </a:extLst>
          </p:cNvPr>
          <p:cNvSpPr/>
          <p:nvPr/>
        </p:nvSpPr>
        <p:spPr>
          <a:xfrm>
            <a:off x="533400" y="2133600"/>
            <a:ext cx="9906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Frame 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ACA325-595D-DFD6-FAFF-F93A165FA8A2}"/>
              </a:ext>
            </a:extLst>
          </p:cNvPr>
          <p:cNvSpPr/>
          <p:nvPr/>
        </p:nvSpPr>
        <p:spPr>
          <a:xfrm>
            <a:off x="533400" y="2517116"/>
            <a:ext cx="990600" cy="304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Frame 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0D6DC7-D8DB-6DDC-D553-C3011B4716AF}"/>
              </a:ext>
            </a:extLst>
          </p:cNvPr>
          <p:cNvSpPr/>
          <p:nvPr/>
        </p:nvSpPr>
        <p:spPr>
          <a:xfrm>
            <a:off x="2133600" y="2693107"/>
            <a:ext cx="1964233" cy="4228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CEEB70-ADE5-814B-9722-10D7BF430E0C}"/>
              </a:ext>
            </a:extLst>
          </p:cNvPr>
          <p:cNvSpPr/>
          <p:nvPr/>
        </p:nvSpPr>
        <p:spPr>
          <a:xfrm>
            <a:off x="2209800" y="2735574"/>
            <a:ext cx="152400" cy="299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9495B6-A898-793A-3C0E-7DEFECAEFBBB}"/>
              </a:ext>
            </a:extLst>
          </p:cNvPr>
          <p:cNvSpPr/>
          <p:nvPr/>
        </p:nvSpPr>
        <p:spPr>
          <a:xfrm>
            <a:off x="2362200" y="2743200"/>
            <a:ext cx="152400" cy="29979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586420-392E-B898-2404-3684B31877CF}"/>
              </a:ext>
            </a:extLst>
          </p:cNvPr>
          <p:cNvSpPr/>
          <p:nvPr/>
        </p:nvSpPr>
        <p:spPr>
          <a:xfrm>
            <a:off x="2514600" y="2743200"/>
            <a:ext cx="152400" cy="29979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4A82C2-0AA2-03DB-2733-18CF72C8EC65}"/>
              </a:ext>
            </a:extLst>
          </p:cNvPr>
          <p:cNvSpPr/>
          <p:nvPr/>
        </p:nvSpPr>
        <p:spPr>
          <a:xfrm>
            <a:off x="2667000" y="2743200"/>
            <a:ext cx="152400" cy="299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F6E291-3E7A-A66D-2585-533076B2DD29}"/>
              </a:ext>
            </a:extLst>
          </p:cNvPr>
          <p:cNvSpPr/>
          <p:nvPr/>
        </p:nvSpPr>
        <p:spPr>
          <a:xfrm>
            <a:off x="2819400" y="2750826"/>
            <a:ext cx="152400" cy="299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E66B956-D568-EC80-DA1A-7850D5B2D569}"/>
              </a:ext>
            </a:extLst>
          </p:cNvPr>
          <p:cNvSpPr/>
          <p:nvPr/>
        </p:nvSpPr>
        <p:spPr>
          <a:xfrm>
            <a:off x="2971800" y="2750826"/>
            <a:ext cx="152400" cy="29979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3DF53D5-8E46-40A9-4B52-D7A3A4814BE9}"/>
              </a:ext>
            </a:extLst>
          </p:cNvPr>
          <p:cNvSpPr/>
          <p:nvPr/>
        </p:nvSpPr>
        <p:spPr>
          <a:xfrm>
            <a:off x="3124200" y="2743200"/>
            <a:ext cx="152400" cy="299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F27408-2CE6-0A6E-6218-BEB723C5146C}"/>
              </a:ext>
            </a:extLst>
          </p:cNvPr>
          <p:cNvSpPr/>
          <p:nvPr/>
        </p:nvSpPr>
        <p:spPr>
          <a:xfrm>
            <a:off x="3276600" y="2750826"/>
            <a:ext cx="152400" cy="29979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DD335C6-5223-1F73-DA6D-E21E85C915CA}"/>
              </a:ext>
            </a:extLst>
          </p:cNvPr>
          <p:cNvSpPr/>
          <p:nvPr/>
        </p:nvSpPr>
        <p:spPr>
          <a:xfrm>
            <a:off x="3429000" y="2750826"/>
            <a:ext cx="152400" cy="29979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35CB26D-A3DB-F572-4EDC-9A557D018D12}"/>
              </a:ext>
            </a:extLst>
          </p:cNvPr>
          <p:cNvSpPr/>
          <p:nvPr/>
        </p:nvSpPr>
        <p:spPr>
          <a:xfrm>
            <a:off x="3581400" y="2743200"/>
            <a:ext cx="152400" cy="299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36487E-C61C-30B6-67D3-A569F5742DC7}"/>
              </a:ext>
            </a:extLst>
          </p:cNvPr>
          <p:cNvSpPr/>
          <p:nvPr/>
        </p:nvSpPr>
        <p:spPr>
          <a:xfrm>
            <a:off x="3733800" y="2750826"/>
            <a:ext cx="152400" cy="299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AE49D8-DBFF-D656-DCC5-C70A7208F516}"/>
              </a:ext>
            </a:extLst>
          </p:cNvPr>
          <p:cNvSpPr/>
          <p:nvPr/>
        </p:nvSpPr>
        <p:spPr>
          <a:xfrm>
            <a:off x="3886200" y="2750826"/>
            <a:ext cx="152400" cy="29979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E6AD6B-C18F-EA72-919C-F6BAD310FB79}"/>
              </a:ext>
            </a:extLst>
          </p:cNvPr>
          <p:cNvSpPr txBox="1"/>
          <p:nvPr/>
        </p:nvSpPr>
        <p:spPr>
          <a:xfrm>
            <a:off x="1204089" y="3141377"/>
            <a:ext cx="3225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Frames get tangled together, and neither frame can be read clearly by receiver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16F0E3-8307-5128-C8FA-4E0967588D8C}"/>
              </a:ext>
            </a:extLst>
          </p:cNvPr>
          <p:cNvSpPr/>
          <p:nvPr/>
        </p:nvSpPr>
        <p:spPr>
          <a:xfrm>
            <a:off x="9296400" y="3141377"/>
            <a:ext cx="1905000" cy="19449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565417-1081-D677-A077-6C544CF00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94" y="3818894"/>
            <a:ext cx="2800350" cy="16922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C680F2-A226-2B5A-31A5-A7273AC2BDC4}"/>
              </a:ext>
            </a:extLst>
          </p:cNvPr>
          <p:cNvSpPr txBox="1"/>
          <p:nvPr/>
        </p:nvSpPr>
        <p:spPr>
          <a:xfrm>
            <a:off x="3692122" y="3917345"/>
            <a:ext cx="2057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English, we have some rules to prevent collisions from happening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821522-8A31-25F5-CDF1-C21BE27E518D}"/>
              </a:ext>
            </a:extLst>
          </p:cNvPr>
          <p:cNvSpPr txBox="1"/>
          <p:nvPr/>
        </p:nvSpPr>
        <p:spPr>
          <a:xfrm>
            <a:off x="397733" y="5708976"/>
            <a:ext cx="6519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the link layer, we will discuss 3 multiple access protocols: </a:t>
            </a:r>
          </a:p>
          <a:p>
            <a:r>
              <a:rPr lang="en-US" b="1" dirty="0"/>
              <a:t>Channel Partitioning</a:t>
            </a:r>
            <a:r>
              <a:rPr lang="en-US" dirty="0"/>
              <a:t>, </a:t>
            </a:r>
            <a:r>
              <a:rPr lang="en-US" b="1" dirty="0"/>
              <a:t>Random Access</a:t>
            </a:r>
            <a:r>
              <a:rPr lang="en-US" dirty="0"/>
              <a:t>, and </a:t>
            </a:r>
            <a:r>
              <a:rPr lang="en-US" b="1" dirty="0"/>
              <a:t>Taking Turns </a:t>
            </a:r>
          </a:p>
        </p:txBody>
      </p:sp>
    </p:spTree>
    <p:extLst>
      <p:ext uri="{BB962C8B-B14F-4D97-AF65-F5344CB8AC3E}">
        <p14:creationId xmlns:p14="http://schemas.microsoft.com/office/powerpoint/2010/main" val="3872284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>
                <a:latin typeface="Arial"/>
                <a:cs typeface="Arial"/>
              </a:rPr>
              <a:t>Multiple Access Links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24</a:t>
            </a:fld>
            <a:endParaRPr spc="-5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D8FA26-4515-FD36-48E2-240BE4DA2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5235124" cy="4171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1AF73B-EBF1-71EA-A8D3-224D608CDDBB}"/>
              </a:ext>
            </a:extLst>
          </p:cNvPr>
          <p:cNvSpPr txBox="1"/>
          <p:nvPr/>
        </p:nvSpPr>
        <p:spPr>
          <a:xfrm>
            <a:off x="457200" y="1066800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Shared medium = possibility for receivers to get two frame at the same time, AKA a </a:t>
            </a:r>
            <a:r>
              <a:rPr lang="en-US" b="1" dirty="0"/>
              <a:t>collision</a:t>
            </a:r>
            <a:endParaRPr lang="en-US" dirty="0"/>
          </a:p>
        </p:txBody>
      </p:sp>
      <p:grpSp>
        <p:nvGrpSpPr>
          <p:cNvPr id="16" name="Group 53">
            <a:extLst>
              <a:ext uri="{FF2B5EF4-FFF2-40B4-BE49-F238E27FC236}">
                <a16:creationId xmlns:a16="http://schemas.microsoft.com/office/drawing/2014/main" id="{DEE9A2C6-71D3-3CE0-1DBE-343225AE67BD}"/>
              </a:ext>
            </a:extLst>
          </p:cNvPr>
          <p:cNvGrpSpPr>
            <a:grpSpLocks/>
          </p:cNvGrpSpPr>
          <p:nvPr/>
        </p:nvGrpSpPr>
        <p:grpSpPr bwMode="auto">
          <a:xfrm>
            <a:off x="3962400" y="2509594"/>
            <a:ext cx="1066800" cy="923330"/>
            <a:chOff x="3067" y="2417"/>
            <a:chExt cx="512" cy="415"/>
          </a:xfrm>
        </p:grpSpPr>
        <p:sp>
          <p:nvSpPr>
            <p:cNvPr id="17" name="Rectangle 35">
              <a:extLst>
                <a:ext uri="{FF2B5EF4-FFF2-40B4-BE49-F238E27FC236}">
                  <a16:creationId xmlns:a16="http://schemas.microsoft.com/office/drawing/2014/main" id="{DF1C5A88-D40D-37A2-A774-D1A4EFC7E42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3162" y="2514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8" name="Group 47">
              <a:extLst>
                <a:ext uri="{FF2B5EF4-FFF2-40B4-BE49-F238E27FC236}">
                  <a16:creationId xmlns:a16="http://schemas.microsoft.com/office/drawing/2014/main" id="{EAC0D569-4F43-D9AF-34EE-1C2503E123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7" y="2417"/>
              <a:ext cx="512" cy="415"/>
              <a:chOff x="-44" y="1473"/>
              <a:chExt cx="981" cy="1105"/>
            </a:xfrm>
          </p:grpSpPr>
          <p:pic>
            <p:nvPicPr>
              <p:cNvPr id="19" name="Picture 48" descr="desktop_computer_stylized_medium">
                <a:extLst>
                  <a:ext uri="{FF2B5EF4-FFF2-40B4-BE49-F238E27FC236}">
                    <a16:creationId xmlns:a16="http://schemas.microsoft.com/office/drawing/2014/main" id="{8B4891DA-08D4-180A-7F41-A8ED6DCA90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Freeform 49">
                <a:extLst>
                  <a:ext uri="{FF2B5EF4-FFF2-40B4-BE49-F238E27FC236}">
                    <a16:creationId xmlns:a16="http://schemas.microsoft.com/office/drawing/2014/main" id="{98A663AD-DF2C-E90E-AC9E-5B45DA1D048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9FA9594-E806-50BA-A742-EC6357226CD7}"/>
              </a:ext>
            </a:extLst>
          </p:cNvPr>
          <p:cNvSpPr/>
          <p:nvPr/>
        </p:nvSpPr>
        <p:spPr>
          <a:xfrm>
            <a:off x="533400" y="2133600"/>
            <a:ext cx="9906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Frame 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ACA325-595D-DFD6-FAFF-F93A165FA8A2}"/>
              </a:ext>
            </a:extLst>
          </p:cNvPr>
          <p:cNvSpPr/>
          <p:nvPr/>
        </p:nvSpPr>
        <p:spPr>
          <a:xfrm>
            <a:off x="533400" y="2517116"/>
            <a:ext cx="990600" cy="304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Frame 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0D6DC7-D8DB-6DDC-D553-C3011B4716AF}"/>
              </a:ext>
            </a:extLst>
          </p:cNvPr>
          <p:cNvSpPr/>
          <p:nvPr/>
        </p:nvSpPr>
        <p:spPr>
          <a:xfrm>
            <a:off x="2133600" y="2693107"/>
            <a:ext cx="1964233" cy="4228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CEEB70-ADE5-814B-9722-10D7BF430E0C}"/>
              </a:ext>
            </a:extLst>
          </p:cNvPr>
          <p:cNvSpPr/>
          <p:nvPr/>
        </p:nvSpPr>
        <p:spPr>
          <a:xfrm>
            <a:off x="2209800" y="2735574"/>
            <a:ext cx="152400" cy="299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9495B6-A898-793A-3C0E-7DEFECAEFBBB}"/>
              </a:ext>
            </a:extLst>
          </p:cNvPr>
          <p:cNvSpPr/>
          <p:nvPr/>
        </p:nvSpPr>
        <p:spPr>
          <a:xfrm>
            <a:off x="2362200" y="2743200"/>
            <a:ext cx="152400" cy="29979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586420-392E-B898-2404-3684B31877CF}"/>
              </a:ext>
            </a:extLst>
          </p:cNvPr>
          <p:cNvSpPr/>
          <p:nvPr/>
        </p:nvSpPr>
        <p:spPr>
          <a:xfrm>
            <a:off x="2514600" y="2743200"/>
            <a:ext cx="152400" cy="29979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4A82C2-0AA2-03DB-2733-18CF72C8EC65}"/>
              </a:ext>
            </a:extLst>
          </p:cNvPr>
          <p:cNvSpPr/>
          <p:nvPr/>
        </p:nvSpPr>
        <p:spPr>
          <a:xfrm>
            <a:off x="2667000" y="2743200"/>
            <a:ext cx="152400" cy="299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F6E291-3E7A-A66D-2585-533076B2DD29}"/>
              </a:ext>
            </a:extLst>
          </p:cNvPr>
          <p:cNvSpPr/>
          <p:nvPr/>
        </p:nvSpPr>
        <p:spPr>
          <a:xfrm>
            <a:off x="2819400" y="2750826"/>
            <a:ext cx="152400" cy="299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E66B956-D568-EC80-DA1A-7850D5B2D569}"/>
              </a:ext>
            </a:extLst>
          </p:cNvPr>
          <p:cNvSpPr/>
          <p:nvPr/>
        </p:nvSpPr>
        <p:spPr>
          <a:xfrm>
            <a:off x="2971800" y="2750826"/>
            <a:ext cx="152400" cy="29979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3DF53D5-8E46-40A9-4B52-D7A3A4814BE9}"/>
              </a:ext>
            </a:extLst>
          </p:cNvPr>
          <p:cNvSpPr/>
          <p:nvPr/>
        </p:nvSpPr>
        <p:spPr>
          <a:xfrm>
            <a:off x="3124200" y="2743200"/>
            <a:ext cx="152400" cy="299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F27408-2CE6-0A6E-6218-BEB723C5146C}"/>
              </a:ext>
            </a:extLst>
          </p:cNvPr>
          <p:cNvSpPr/>
          <p:nvPr/>
        </p:nvSpPr>
        <p:spPr>
          <a:xfrm>
            <a:off x="3276600" y="2750826"/>
            <a:ext cx="152400" cy="29979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DD335C6-5223-1F73-DA6D-E21E85C915CA}"/>
              </a:ext>
            </a:extLst>
          </p:cNvPr>
          <p:cNvSpPr/>
          <p:nvPr/>
        </p:nvSpPr>
        <p:spPr>
          <a:xfrm>
            <a:off x="3429000" y="2750826"/>
            <a:ext cx="152400" cy="29979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35CB26D-A3DB-F572-4EDC-9A557D018D12}"/>
              </a:ext>
            </a:extLst>
          </p:cNvPr>
          <p:cNvSpPr/>
          <p:nvPr/>
        </p:nvSpPr>
        <p:spPr>
          <a:xfrm>
            <a:off x="3581400" y="2743200"/>
            <a:ext cx="152400" cy="299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36487E-C61C-30B6-67D3-A569F5742DC7}"/>
              </a:ext>
            </a:extLst>
          </p:cNvPr>
          <p:cNvSpPr/>
          <p:nvPr/>
        </p:nvSpPr>
        <p:spPr>
          <a:xfrm>
            <a:off x="3733800" y="2750826"/>
            <a:ext cx="152400" cy="299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AE49D8-DBFF-D656-DCC5-C70A7208F516}"/>
              </a:ext>
            </a:extLst>
          </p:cNvPr>
          <p:cNvSpPr/>
          <p:nvPr/>
        </p:nvSpPr>
        <p:spPr>
          <a:xfrm>
            <a:off x="3886200" y="2750826"/>
            <a:ext cx="152400" cy="29979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E6AD6B-C18F-EA72-919C-F6BAD310FB79}"/>
              </a:ext>
            </a:extLst>
          </p:cNvPr>
          <p:cNvSpPr txBox="1"/>
          <p:nvPr/>
        </p:nvSpPr>
        <p:spPr>
          <a:xfrm>
            <a:off x="1204089" y="3141377"/>
            <a:ext cx="3225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Frames get tangled together, and neither frame can be read clearly by receiver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16F0E3-8307-5128-C8FA-4E0967588D8C}"/>
              </a:ext>
            </a:extLst>
          </p:cNvPr>
          <p:cNvSpPr/>
          <p:nvPr/>
        </p:nvSpPr>
        <p:spPr>
          <a:xfrm>
            <a:off x="9296400" y="3141377"/>
            <a:ext cx="1905000" cy="19449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565417-1081-D677-A077-6C544CF00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94" y="3818894"/>
            <a:ext cx="2800350" cy="16922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C680F2-A226-2B5A-31A5-A7273AC2BDC4}"/>
              </a:ext>
            </a:extLst>
          </p:cNvPr>
          <p:cNvSpPr txBox="1"/>
          <p:nvPr/>
        </p:nvSpPr>
        <p:spPr>
          <a:xfrm>
            <a:off x="3692122" y="3917345"/>
            <a:ext cx="2057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English, we have some rules to prevent collisions from happening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821522-8A31-25F5-CDF1-C21BE27E518D}"/>
              </a:ext>
            </a:extLst>
          </p:cNvPr>
          <p:cNvSpPr txBox="1"/>
          <p:nvPr/>
        </p:nvSpPr>
        <p:spPr>
          <a:xfrm>
            <a:off x="397733" y="5708976"/>
            <a:ext cx="6519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the link layer, we will discuss 3 multiple access protocols: </a:t>
            </a:r>
          </a:p>
          <a:p>
            <a:r>
              <a:rPr lang="en-US" b="1" dirty="0"/>
              <a:t>Channel Partitioning</a:t>
            </a:r>
            <a:r>
              <a:rPr lang="en-US" dirty="0"/>
              <a:t>, </a:t>
            </a:r>
            <a:r>
              <a:rPr lang="en-US" b="1" dirty="0"/>
              <a:t>Random Access</a:t>
            </a:r>
            <a:r>
              <a:rPr lang="en-US" dirty="0"/>
              <a:t>, and </a:t>
            </a:r>
            <a:r>
              <a:rPr lang="en-US" b="1" dirty="0"/>
              <a:t>Taking Turns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15633C-5079-8CA9-4DD4-AB92C3C76070}"/>
              </a:ext>
            </a:extLst>
          </p:cNvPr>
          <p:cNvSpPr/>
          <p:nvPr/>
        </p:nvSpPr>
        <p:spPr>
          <a:xfrm>
            <a:off x="1583138" y="1583889"/>
            <a:ext cx="7027462" cy="2681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buFont typeface="Wingdings" charset="0"/>
              <a:buNone/>
              <a:defRPr/>
            </a:pPr>
            <a:r>
              <a:rPr lang="en-US" dirty="0">
                <a:latin typeface="Gill Sans MT" charset="0"/>
              </a:rPr>
              <a:t>1. When one node wants to transmit, it can send at rate R: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>
                <a:latin typeface="Gill Sans MT" charset="0"/>
              </a:rPr>
              <a:t>2. When M nodes want to transmit, each can send at average rate R/M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>
                <a:latin typeface="Gill Sans MT" charset="0"/>
              </a:rPr>
              <a:t>3. Fully decentralized:</a:t>
            </a:r>
          </a:p>
          <a:p>
            <a:pPr lvl="2">
              <a:defRPr/>
            </a:pPr>
            <a:r>
              <a:rPr lang="en-US" dirty="0">
                <a:latin typeface="Gill Sans MT" charset="0"/>
              </a:rPr>
              <a:t>	no special node to coordinate transmissions</a:t>
            </a:r>
          </a:p>
          <a:p>
            <a:pPr lvl="2">
              <a:defRPr/>
            </a:pPr>
            <a:r>
              <a:rPr lang="en-US" dirty="0">
                <a:latin typeface="Gill Sans MT" charset="0"/>
              </a:rPr>
              <a:t>	no synchronization of clocks, slots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>
                <a:latin typeface="Gill Sans MT" charset="0"/>
              </a:rPr>
              <a:t>4. simple</a:t>
            </a:r>
          </a:p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5C7757-A1DC-2824-E678-6F5BF3259BE4}"/>
              </a:ext>
            </a:extLst>
          </p:cNvPr>
          <p:cNvSpPr txBox="1"/>
          <p:nvPr/>
        </p:nvSpPr>
        <p:spPr>
          <a:xfrm>
            <a:off x="1687989" y="155296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Ideally</a:t>
            </a:r>
          </a:p>
        </p:txBody>
      </p:sp>
    </p:spTree>
    <p:extLst>
      <p:ext uri="{BB962C8B-B14F-4D97-AF65-F5344CB8AC3E}">
        <p14:creationId xmlns:p14="http://schemas.microsoft.com/office/powerpoint/2010/main" val="3425291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103380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>
                <a:latin typeface="Arial"/>
                <a:cs typeface="Arial"/>
              </a:rPr>
              <a:t>Channel Partitioning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25</a:t>
            </a:fld>
            <a:endParaRPr spc="-5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4EA33A-7957-615B-2BB3-C6E5973EE99D}"/>
              </a:ext>
            </a:extLst>
          </p:cNvPr>
          <p:cNvSpPr/>
          <p:nvPr/>
        </p:nvSpPr>
        <p:spPr>
          <a:xfrm>
            <a:off x="1295400" y="2481468"/>
            <a:ext cx="6096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50">
            <a:extLst>
              <a:ext uri="{FF2B5EF4-FFF2-40B4-BE49-F238E27FC236}">
                <a16:creationId xmlns:a16="http://schemas.microsoft.com/office/drawing/2014/main" id="{C81F4C9F-8217-08C8-7F3F-BCA2CE0020CE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4953000"/>
            <a:ext cx="1219200" cy="1214438"/>
            <a:chOff x="1729" y="3502"/>
            <a:chExt cx="512" cy="525"/>
          </a:xfrm>
        </p:grpSpPr>
        <p:sp>
          <p:nvSpPr>
            <p:cNvPr id="5" name="Rectangle 34">
              <a:extLst>
                <a:ext uri="{FF2B5EF4-FFF2-40B4-BE49-F238E27FC236}">
                  <a16:creationId xmlns:a16="http://schemas.microsoft.com/office/drawing/2014/main" id="{AE03C93D-8F6E-60AD-1278-2CA9CC23E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" y="3502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381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7" name="Group 41">
              <a:extLst>
                <a:ext uri="{FF2B5EF4-FFF2-40B4-BE49-F238E27FC236}">
                  <a16:creationId xmlns:a16="http://schemas.microsoft.com/office/drawing/2014/main" id="{EE6E4BD8-2907-B609-DDDF-BE64C39408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9" y="3612"/>
              <a:ext cx="512" cy="415"/>
              <a:chOff x="-44" y="1473"/>
              <a:chExt cx="981" cy="1105"/>
            </a:xfrm>
          </p:grpSpPr>
          <p:pic>
            <p:nvPicPr>
              <p:cNvPr id="8" name="Picture 42" descr="desktop_computer_stylized_medium">
                <a:extLst>
                  <a:ext uri="{FF2B5EF4-FFF2-40B4-BE49-F238E27FC236}">
                    <a16:creationId xmlns:a16="http://schemas.microsoft.com/office/drawing/2014/main" id="{26C6583C-D79F-9BC9-14E5-CBCE35FCEC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Freeform 43">
                <a:extLst>
                  <a:ext uri="{FF2B5EF4-FFF2-40B4-BE49-F238E27FC236}">
                    <a16:creationId xmlns:a16="http://schemas.microsoft.com/office/drawing/2014/main" id="{8657A6F7-FC73-E263-7520-8E81ED4A3D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38100">
                <a:solidFill>
                  <a:schemeClr val="accent2"/>
                </a:solidFill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0" name="Group 50">
            <a:extLst>
              <a:ext uri="{FF2B5EF4-FFF2-40B4-BE49-F238E27FC236}">
                <a16:creationId xmlns:a16="http://schemas.microsoft.com/office/drawing/2014/main" id="{9D13AE76-B446-E11A-DCC1-8DA9D58EFD1A}"/>
              </a:ext>
            </a:extLst>
          </p:cNvPr>
          <p:cNvGrpSpPr>
            <a:grpSpLocks/>
          </p:cNvGrpSpPr>
          <p:nvPr/>
        </p:nvGrpSpPr>
        <p:grpSpPr bwMode="auto">
          <a:xfrm>
            <a:off x="2651064" y="4953000"/>
            <a:ext cx="1219200" cy="1214438"/>
            <a:chOff x="1729" y="3502"/>
            <a:chExt cx="512" cy="525"/>
          </a:xfrm>
        </p:grpSpPr>
        <p:sp>
          <p:nvSpPr>
            <p:cNvPr id="11" name="Rectangle 34">
              <a:extLst>
                <a:ext uri="{FF2B5EF4-FFF2-40B4-BE49-F238E27FC236}">
                  <a16:creationId xmlns:a16="http://schemas.microsoft.com/office/drawing/2014/main" id="{58B8E14A-6827-1EAB-77CF-7F81D1674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" y="3502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2" name="Group 41">
              <a:extLst>
                <a:ext uri="{FF2B5EF4-FFF2-40B4-BE49-F238E27FC236}">
                  <a16:creationId xmlns:a16="http://schemas.microsoft.com/office/drawing/2014/main" id="{A219AF4C-833F-4E78-FBEB-90F0A62E0E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9" y="3612"/>
              <a:ext cx="512" cy="415"/>
              <a:chOff x="-44" y="1473"/>
              <a:chExt cx="981" cy="1105"/>
            </a:xfrm>
          </p:grpSpPr>
          <p:pic>
            <p:nvPicPr>
              <p:cNvPr id="13" name="Picture 42" descr="desktop_computer_stylized_medium">
                <a:extLst>
                  <a:ext uri="{FF2B5EF4-FFF2-40B4-BE49-F238E27FC236}">
                    <a16:creationId xmlns:a16="http://schemas.microsoft.com/office/drawing/2014/main" id="{C7FA9961-EAFC-947E-9924-7BE66109F7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AD97DA9E-070B-9227-1E43-20A53540F8A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38100">
                <a:solidFill>
                  <a:schemeClr val="accent1"/>
                </a:solidFill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5" name="Group 50">
            <a:extLst>
              <a:ext uri="{FF2B5EF4-FFF2-40B4-BE49-F238E27FC236}">
                <a16:creationId xmlns:a16="http://schemas.microsoft.com/office/drawing/2014/main" id="{D97F2418-7573-A368-C92F-19A7707C3B9E}"/>
              </a:ext>
            </a:extLst>
          </p:cNvPr>
          <p:cNvGrpSpPr>
            <a:grpSpLocks/>
          </p:cNvGrpSpPr>
          <p:nvPr/>
        </p:nvGrpSpPr>
        <p:grpSpPr bwMode="auto">
          <a:xfrm>
            <a:off x="4115525" y="4970987"/>
            <a:ext cx="1219200" cy="1214438"/>
            <a:chOff x="1729" y="3502"/>
            <a:chExt cx="512" cy="525"/>
          </a:xfrm>
        </p:grpSpPr>
        <p:sp>
          <p:nvSpPr>
            <p:cNvPr id="16" name="Rectangle 34">
              <a:extLst>
                <a:ext uri="{FF2B5EF4-FFF2-40B4-BE49-F238E27FC236}">
                  <a16:creationId xmlns:a16="http://schemas.microsoft.com/office/drawing/2014/main" id="{BEFC1F99-645F-D34E-DF2F-5C23EFA4C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" y="3502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7" name="Group 41">
              <a:extLst>
                <a:ext uri="{FF2B5EF4-FFF2-40B4-BE49-F238E27FC236}">
                  <a16:creationId xmlns:a16="http://schemas.microsoft.com/office/drawing/2014/main" id="{0F828D3B-7333-F581-BF44-EB624CFDE7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9" y="3612"/>
              <a:ext cx="512" cy="415"/>
              <a:chOff x="-44" y="1473"/>
              <a:chExt cx="981" cy="1105"/>
            </a:xfrm>
          </p:grpSpPr>
          <p:pic>
            <p:nvPicPr>
              <p:cNvPr id="18" name="Picture 42" descr="desktop_computer_stylized_medium">
                <a:extLst>
                  <a:ext uri="{FF2B5EF4-FFF2-40B4-BE49-F238E27FC236}">
                    <a16:creationId xmlns:a16="http://schemas.microsoft.com/office/drawing/2014/main" id="{DF989F90-475B-EBE2-EC54-7830D6453C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Freeform 43">
                <a:extLst>
                  <a:ext uri="{FF2B5EF4-FFF2-40B4-BE49-F238E27FC236}">
                    <a16:creationId xmlns:a16="http://schemas.microsoft.com/office/drawing/2014/main" id="{CBBA651C-A434-1ED8-832F-161B3B7762C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38100">
                <a:solidFill>
                  <a:schemeClr val="accent6"/>
                </a:solidFill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20" name="Group 50">
            <a:extLst>
              <a:ext uri="{FF2B5EF4-FFF2-40B4-BE49-F238E27FC236}">
                <a16:creationId xmlns:a16="http://schemas.microsoft.com/office/drawing/2014/main" id="{F5DC6A42-E76C-39F5-EBC1-8A4B3CC96017}"/>
              </a:ext>
            </a:extLst>
          </p:cNvPr>
          <p:cNvGrpSpPr>
            <a:grpSpLocks/>
          </p:cNvGrpSpPr>
          <p:nvPr/>
        </p:nvGrpSpPr>
        <p:grpSpPr bwMode="auto">
          <a:xfrm>
            <a:off x="5594473" y="4978335"/>
            <a:ext cx="1219200" cy="1214438"/>
            <a:chOff x="1729" y="3502"/>
            <a:chExt cx="512" cy="525"/>
          </a:xfrm>
        </p:grpSpPr>
        <p:sp>
          <p:nvSpPr>
            <p:cNvPr id="21" name="Rectangle 34">
              <a:extLst>
                <a:ext uri="{FF2B5EF4-FFF2-40B4-BE49-F238E27FC236}">
                  <a16:creationId xmlns:a16="http://schemas.microsoft.com/office/drawing/2014/main" id="{1B0B3690-6F34-67A3-0BAE-C373FC8E1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" y="3502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38100">
              <a:solidFill>
                <a:schemeClr val="accent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22" name="Group 41">
              <a:extLst>
                <a:ext uri="{FF2B5EF4-FFF2-40B4-BE49-F238E27FC236}">
                  <a16:creationId xmlns:a16="http://schemas.microsoft.com/office/drawing/2014/main" id="{41FBBCEE-0F0F-24C7-2B33-FE769224E2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9" y="3612"/>
              <a:ext cx="512" cy="415"/>
              <a:chOff x="-44" y="1473"/>
              <a:chExt cx="981" cy="1105"/>
            </a:xfrm>
          </p:grpSpPr>
          <p:pic>
            <p:nvPicPr>
              <p:cNvPr id="23" name="Picture 42" descr="desktop_computer_stylized_medium">
                <a:extLst>
                  <a:ext uri="{FF2B5EF4-FFF2-40B4-BE49-F238E27FC236}">
                    <a16:creationId xmlns:a16="http://schemas.microsoft.com/office/drawing/2014/main" id="{1BEB0CF1-09CB-6C19-E65E-7F912696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38100">
                <a:solidFill>
                  <a:schemeClr val="accent3"/>
                </a:solidFill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Freeform 43">
                <a:extLst>
                  <a:ext uri="{FF2B5EF4-FFF2-40B4-BE49-F238E27FC236}">
                    <a16:creationId xmlns:a16="http://schemas.microsoft.com/office/drawing/2014/main" id="{8DA0032B-C44C-C6B0-6872-198B4131AAA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38100">
                <a:solidFill>
                  <a:schemeClr val="accent3"/>
                </a:solidFill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EFC4CB9B-19A0-8743-9625-6F0425A41275}"/>
              </a:ext>
            </a:extLst>
          </p:cNvPr>
          <p:cNvSpPr/>
          <p:nvPr/>
        </p:nvSpPr>
        <p:spPr>
          <a:xfrm>
            <a:off x="1312291" y="2518756"/>
            <a:ext cx="1507109" cy="68742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9EB95C5-8EDE-0438-907F-88DA973AD5E4}"/>
              </a:ext>
            </a:extLst>
          </p:cNvPr>
          <p:cNvSpPr/>
          <p:nvPr/>
        </p:nvSpPr>
        <p:spPr>
          <a:xfrm>
            <a:off x="2819400" y="2512977"/>
            <a:ext cx="1507109" cy="68742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0E5AAD-0BCC-05EE-F48B-5EED096E5BC2}"/>
              </a:ext>
            </a:extLst>
          </p:cNvPr>
          <p:cNvSpPr/>
          <p:nvPr/>
        </p:nvSpPr>
        <p:spPr>
          <a:xfrm>
            <a:off x="4343400" y="2514600"/>
            <a:ext cx="1507109" cy="68742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9D2755-4D89-77DD-670E-E7AB0590133F}"/>
              </a:ext>
            </a:extLst>
          </p:cNvPr>
          <p:cNvSpPr/>
          <p:nvPr/>
        </p:nvSpPr>
        <p:spPr>
          <a:xfrm>
            <a:off x="5867400" y="2514600"/>
            <a:ext cx="1507109" cy="68742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91ED59-B147-6F36-ED9E-365F8F5B7440}"/>
              </a:ext>
            </a:extLst>
          </p:cNvPr>
          <p:cNvSpPr txBox="1"/>
          <p:nvPr/>
        </p:nvSpPr>
        <p:spPr>
          <a:xfrm>
            <a:off x="7010400" y="5544675"/>
            <a:ext cx="141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  <a:r>
              <a:rPr lang="en-US" sz="2400" dirty="0"/>
              <a:t> nodes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B1AA85-D775-3CD4-3DCB-6F54E436581C}"/>
              </a:ext>
            </a:extLst>
          </p:cNvPr>
          <p:cNvSpPr txBox="1"/>
          <p:nvPr/>
        </p:nvSpPr>
        <p:spPr>
          <a:xfrm>
            <a:off x="1760267" y="616743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B5C920-ADFB-7629-2DDF-86865B20D45F}"/>
              </a:ext>
            </a:extLst>
          </p:cNvPr>
          <p:cNvSpPr txBox="1"/>
          <p:nvPr/>
        </p:nvSpPr>
        <p:spPr>
          <a:xfrm>
            <a:off x="3128088" y="616743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173C45-354A-75F5-9324-7067C02B1868}"/>
              </a:ext>
            </a:extLst>
          </p:cNvPr>
          <p:cNvSpPr txBox="1"/>
          <p:nvPr/>
        </p:nvSpPr>
        <p:spPr>
          <a:xfrm>
            <a:off x="4549436" y="61854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08A0CC-E447-B02E-5982-DE27AE72167B}"/>
              </a:ext>
            </a:extLst>
          </p:cNvPr>
          <p:cNvSpPr txBox="1"/>
          <p:nvPr/>
        </p:nvSpPr>
        <p:spPr>
          <a:xfrm>
            <a:off x="6031865" y="6167438"/>
            <a:ext cx="6122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0793E3C0-3D51-1132-6285-BE70A4E03315}"/>
              </a:ext>
            </a:extLst>
          </p:cNvPr>
          <p:cNvSpPr/>
          <p:nvPr/>
        </p:nvSpPr>
        <p:spPr>
          <a:xfrm rot="5400000">
            <a:off x="4089014" y="-1061663"/>
            <a:ext cx="550291" cy="605447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76704D-645A-B96D-2777-9EF75A262C0A}"/>
              </a:ext>
            </a:extLst>
          </p:cNvPr>
          <p:cNvSpPr txBox="1"/>
          <p:nvPr/>
        </p:nvSpPr>
        <p:spPr>
          <a:xfrm>
            <a:off x="2964815" y="1307620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Links total bandwidth = 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4C103E-824B-4F30-B760-CA7AA7955077}"/>
              </a:ext>
            </a:extLst>
          </p:cNvPr>
          <p:cNvSpPr txBox="1"/>
          <p:nvPr/>
        </p:nvSpPr>
        <p:spPr>
          <a:xfrm>
            <a:off x="7848600" y="2060968"/>
            <a:ext cx="381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Divide channel into </a:t>
            </a:r>
            <a:r>
              <a:rPr lang="en-US" b="1" dirty="0"/>
              <a:t>N</a:t>
            </a:r>
            <a:r>
              <a:rPr lang="en-US" dirty="0"/>
              <a:t> slots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node gets (on average) D/N bandwidth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to transmit data for a fixed amount of time, and then next node gets to transmit</a:t>
            </a:r>
          </a:p>
        </p:txBody>
      </p:sp>
    </p:spTree>
    <p:extLst>
      <p:ext uri="{BB962C8B-B14F-4D97-AF65-F5344CB8AC3E}">
        <p14:creationId xmlns:p14="http://schemas.microsoft.com/office/powerpoint/2010/main" val="1487465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103380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>
                <a:latin typeface="Arial"/>
                <a:cs typeface="Arial"/>
              </a:rPr>
              <a:t>Channel Partitioning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26</a:t>
            </a:fld>
            <a:endParaRPr spc="-5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4EA33A-7957-615B-2BB3-C6E5973EE99D}"/>
              </a:ext>
            </a:extLst>
          </p:cNvPr>
          <p:cNvSpPr/>
          <p:nvPr/>
        </p:nvSpPr>
        <p:spPr>
          <a:xfrm>
            <a:off x="1295400" y="2481468"/>
            <a:ext cx="6096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50">
            <a:extLst>
              <a:ext uri="{FF2B5EF4-FFF2-40B4-BE49-F238E27FC236}">
                <a16:creationId xmlns:a16="http://schemas.microsoft.com/office/drawing/2014/main" id="{C81F4C9F-8217-08C8-7F3F-BCA2CE0020CE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4953000"/>
            <a:ext cx="1219200" cy="1214438"/>
            <a:chOff x="1729" y="3502"/>
            <a:chExt cx="512" cy="525"/>
          </a:xfrm>
        </p:grpSpPr>
        <p:sp>
          <p:nvSpPr>
            <p:cNvPr id="5" name="Rectangle 34">
              <a:extLst>
                <a:ext uri="{FF2B5EF4-FFF2-40B4-BE49-F238E27FC236}">
                  <a16:creationId xmlns:a16="http://schemas.microsoft.com/office/drawing/2014/main" id="{AE03C93D-8F6E-60AD-1278-2CA9CC23E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" y="3502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381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7" name="Group 41">
              <a:extLst>
                <a:ext uri="{FF2B5EF4-FFF2-40B4-BE49-F238E27FC236}">
                  <a16:creationId xmlns:a16="http://schemas.microsoft.com/office/drawing/2014/main" id="{EE6E4BD8-2907-B609-DDDF-BE64C39408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9" y="3612"/>
              <a:ext cx="512" cy="415"/>
              <a:chOff x="-44" y="1473"/>
              <a:chExt cx="981" cy="1105"/>
            </a:xfrm>
          </p:grpSpPr>
          <p:pic>
            <p:nvPicPr>
              <p:cNvPr id="8" name="Picture 42" descr="desktop_computer_stylized_medium">
                <a:extLst>
                  <a:ext uri="{FF2B5EF4-FFF2-40B4-BE49-F238E27FC236}">
                    <a16:creationId xmlns:a16="http://schemas.microsoft.com/office/drawing/2014/main" id="{26C6583C-D79F-9BC9-14E5-CBCE35FCEC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Freeform 43">
                <a:extLst>
                  <a:ext uri="{FF2B5EF4-FFF2-40B4-BE49-F238E27FC236}">
                    <a16:creationId xmlns:a16="http://schemas.microsoft.com/office/drawing/2014/main" id="{8657A6F7-FC73-E263-7520-8E81ED4A3D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38100">
                <a:solidFill>
                  <a:schemeClr val="accent2"/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0" name="Group 50">
            <a:extLst>
              <a:ext uri="{FF2B5EF4-FFF2-40B4-BE49-F238E27FC236}">
                <a16:creationId xmlns:a16="http://schemas.microsoft.com/office/drawing/2014/main" id="{9D13AE76-B446-E11A-DCC1-8DA9D58EFD1A}"/>
              </a:ext>
            </a:extLst>
          </p:cNvPr>
          <p:cNvGrpSpPr>
            <a:grpSpLocks/>
          </p:cNvGrpSpPr>
          <p:nvPr/>
        </p:nvGrpSpPr>
        <p:grpSpPr bwMode="auto">
          <a:xfrm>
            <a:off x="2651064" y="4953000"/>
            <a:ext cx="1219200" cy="1214438"/>
            <a:chOff x="1729" y="3502"/>
            <a:chExt cx="512" cy="525"/>
          </a:xfrm>
        </p:grpSpPr>
        <p:sp>
          <p:nvSpPr>
            <p:cNvPr id="11" name="Rectangle 34">
              <a:extLst>
                <a:ext uri="{FF2B5EF4-FFF2-40B4-BE49-F238E27FC236}">
                  <a16:creationId xmlns:a16="http://schemas.microsoft.com/office/drawing/2014/main" id="{58B8E14A-6827-1EAB-77CF-7F81D1674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" y="3502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2" name="Group 41">
              <a:extLst>
                <a:ext uri="{FF2B5EF4-FFF2-40B4-BE49-F238E27FC236}">
                  <a16:creationId xmlns:a16="http://schemas.microsoft.com/office/drawing/2014/main" id="{A219AF4C-833F-4E78-FBEB-90F0A62E0E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9" y="3612"/>
              <a:ext cx="512" cy="415"/>
              <a:chOff x="-44" y="1473"/>
              <a:chExt cx="981" cy="1105"/>
            </a:xfrm>
          </p:grpSpPr>
          <p:pic>
            <p:nvPicPr>
              <p:cNvPr id="13" name="Picture 42" descr="desktop_computer_stylized_medium">
                <a:extLst>
                  <a:ext uri="{FF2B5EF4-FFF2-40B4-BE49-F238E27FC236}">
                    <a16:creationId xmlns:a16="http://schemas.microsoft.com/office/drawing/2014/main" id="{C7FA9961-EAFC-947E-9924-7BE66109F7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AD97DA9E-070B-9227-1E43-20A53540F8A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38100">
                <a:solidFill>
                  <a:schemeClr val="accent1"/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5" name="Group 50">
            <a:extLst>
              <a:ext uri="{FF2B5EF4-FFF2-40B4-BE49-F238E27FC236}">
                <a16:creationId xmlns:a16="http://schemas.microsoft.com/office/drawing/2014/main" id="{D97F2418-7573-A368-C92F-19A7707C3B9E}"/>
              </a:ext>
            </a:extLst>
          </p:cNvPr>
          <p:cNvGrpSpPr>
            <a:grpSpLocks/>
          </p:cNvGrpSpPr>
          <p:nvPr/>
        </p:nvGrpSpPr>
        <p:grpSpPr bwMode="auto">
          <a:xfrm>
            <a:off x="4115525" y="4970987"/>
            <a:ext cx="1219200" cy="1214438"/>
            <a:chOff x="1729" y="3502"/>
            <a:chExt cx="512" cy="525"/>
          </a:xfrm>
        </p:grpSpPr>
        <p:sp>
          <p:nvSpPr>
            <p:cNvPr id="16" name="Rectangle 34">
              <a:extLst>
                <a:ext uri="{FF2B5EF4-FFF2-40B4-BE49-F238E27FC236}">
                  <a16:creationId xmlns:a16="http://schemas.microsoft.com/office/drawing/2014/main" id="{BEFC1F99-645F-D34E-DF2F-5C23EFA4C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" y="3502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7" name="Group 41">
              <a:extLst>
                <a:ext uri="{FF2B5EF4-FFF2-40B4-BE49-F238E27FC236}">
                  <a16:creationId xmlns:a16="http://schemas.microsoft.com/office/drawing/2014/main" id="{0F828D3B-7333-F581-BF44-EB624CFDE7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9" y="3612"/>
              <a:ext cx="512" cy="415"/>
              <a:chOff x="-44" y="1473"/>
              <a:chExt cx="981" cy="1105"/>
            </a:xfrm>
          </p:grpSpPr>
          <p:pic>
            <p:nvPicPr>
              <p:cNvPr id="18" name="Picture 42" descr="desktop_computer_stylized_medium">
                <a:extLst>
                  <a:ext uri="{FF2B5EF4-FFF2-40B4-BE49-F238E27FC236}">
                    <a16:creationId xmlns:a16="http://schemas.microsoft.com/office/drawing/2014/main" id="{DF989F90-475B-EBE2-EC54-7830D6453C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Freeform 43">
                <a:extLst>
                  <a:ext uri="{FF2B5EF4-FFF2-40B4-BE49-F238E27FC236}">
                    <a16:creationId xmlns:a16="http://schemas.microsoft.com/office/drawing/2014/main" id="{CBBA651C-A434-1ED8-832F-161B3B7762C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38100">
                <a:solidFill>
                  <a:schemeClr val="accent6"/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20" name="Group 50">
            <a:extLst>
              <a:ext uri="{FF2B5EF4-FFF2-40B4-BE49-F238E27FC236}">
                <a16:creationId xmlns:a16="http://schemas.microsoft.com/office/drawing/2014/main" id="{F5DC6A42-E76C-39F5-EBC1-8A4B3CC96017}"/>
              </a:ext>
            </a:extLst>
          </p:cNvPr>
          <p:cNvGrpSpPr>
            <a:grpSpLocks/>
          </p:cNvGrpSpPr>
          <p:nvPr/>
        </p:nvGrpSpPr>
        <p:grpSpPr bwMode="auto">
          <a:xfrm>
            <a:off x="5594473" y="4978335"/>
            <a:ext cx="1219200" cy="1214438"/>
            <a:chOff x="1729" y="3502"/>
            <a:chExt cx="512" cy="525"/>
          </a:xfrm>
        </p:grpSpPr>
        <p:sp>
          <p:nvSpPr>
            <p:cNvPr id="21" name="Rectangle 34">
              <a:extLst>
                <a:ext uri="{FF2B5EF4-FFF2-40B4-BE49-F238E27FC236}">
                  <a16:creationId xmlns:a16="http://schemas.microsoft.com/office/drawing/2014/main" id="{1B0B3690-6F34-67A3-0BAE-C373FC8E1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" y="3502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38100">
              <a:solidFill>
                <a:schemeClr val="accent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22" name="Group 41">
              <a:extLst>
                <a:ext uri="{FF2B5EF4-FFF2-40B4-BE49-F238E27FC236}">
                  <a16:creationId xmlns:a16="http://schemas.microsoft.com/office/drawing/2014/main" id="{41FBBCEE-0F0F-24C7-2B33-FE769224E2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9" y="3612"/>
              <a:ext cx="512" cy="415"/>
              <a:chOff x="-44" y="1473"/>
              <a:chExt cx="981" cy="1105"/>
            </a:xfrm>
          </p:grpSpPr>
          <p:pic>
            <p:nvPicPr>
              <p:cNvPr id="23" name="Picture 42" descr="desktop_computer_stylized_medium">
                <a:extLst>
                  <a:ext uri="{FF2B5EF4-FFF2-40B4-BE49-F238E27FC236}">
                    <a16:creationId xmlns:a16="http://schemas.microsoft.com/office/drawing/2014/main" id="{1BEB0CF1-09CB-6C19-E65E-7F912696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38100">
                <a:solidFill>
                  <a:schemeClr val="accent3"/>
                </a:solidFill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Freeform 43">
                <a:extLst>
                  <a:ext uri="{FF2B5EF4-FFF2-40B4-BE49-F238E27FC236}">
                    <a16:creationId xmlns:a16="http://schemas.microsoft.com/office/drawing/2014/main" id="{8DA0032B-C44C-C6B0-6872-198B4131AAA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38100">
                <a:solidFill>
                  <a:schemeClr val="accent3"/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EFC4CB9B-19A0-8743-9625-6F0425A41275}"/>
              </a:ext>
            </a:extLst>
          </p:cNvPr>
          <p:cNvSpPr/>
          <p:nvPr/>
        </p:nvSpPr>
        <p:spPr>
          <a:xfrm>
            <a:off x="1312291" y="2518756"/>
            <a:ext cx="1507109" cy="68742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9EB95C5-8EDE-0438-907F-88DA973AD5E4}"/>
              </a:ext>
            </a:extLst>
          </p:cNvPr>
          <p:cNvSpPr/>
          <p:nvPr/>
        </p:nvSpPr>
        <p:spPr>
          <a:xfrm>
            <a:off x="2819400" y="2512977"/>
            <a:ext cx="1507109" cy="68742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0E5AAD-0BCC-05EE-F48B-5EED096E5BC2}"/>
              </a:ext>
            </a:extLst>
          </p:cNvPr>
          <p:cNvSpPr/>
          <p:nvPr/>
        </p:nvSpPr>
        <p:spPr>
          <a:xfrm>
            <a:off x="4343400" y="2514600"/>
            <a:ext cx="1507109" cy="68742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9D2755-4D89-77DD-670E-E7AB0590133F}"/>
              </a:ext>
            </a:extLst>
          </p:cNvPr>
          <p:cNvSpPr/>
          <p:nvPr/>
        </p:nvSpPr>
        <p:spPr>
          <a:xfrm>
            <a:off x="5867400" y="2514600"/>
            <a:ext cx="1507109" cy="68742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91ED59-B147-6F36-ED9E-365F8F5B7440}"/>
              </a:ext>
            </a:extLst>
          </p:cNvPr>
          <p:cNvSpPr txBox="1"/>
          <p:nvPr/>
        </p:nvSpPr>
        <p:spPr>
          <a:xfrm>
            <a:off x="7010400" y="5544675"/>
            <a:ext cx="141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  <a:r>
              <a:rPr lang="en-US" sz="2400" dirty="0"/>
              <a:t> nodes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B1AA85-D775-3CD4-3DCB-6F54E436581C}"/>
              </a:ext>
            </a:extLst>
          </p:cNvPr>
          <p:cNvSpPr txBox="1"/>
          <p:nvPr/>
        </p:nvSpPr>
        <p:spPr>
          <a:xfrm>
            <a:off x="1760267" y="616743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B5C920-ADFB-7629-2DDF-86865B20D45F}"/>
              </a:ext>
            </a:extLst>
          </p:cNvPr>
          <p:cNvSpPr txBox="1"/>
          <p:nvPr/>
        </p:nvSpPr>
        <p:spPr>
          <a:xfrm>
            <a:off x="3128088" y="616743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173C45-354A-75F5-9324-7067C02B1868}"/>
              </a:ext>
            </a:extLst>
          </p:cNvPr>
          <p:cNvSpPr txBox="1"/>
          <p:nvPr/>
        </p:nvSpPr>
        <p:spPr>
          <a:xfrm>
            <a:off x="4549436" y="61854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08A0CC-E447-B02E-5982-DE27AE72167B}"/>
              </a:ext>
            </a:extLst>
          </p:cNvPr>
          <p:cNvSpPr txBox="1"/>
          <p:nvPr/>
        </p:nvSpPr>
        <p:spPr>
          <a:xfrm>
            <a:off x="6031865" y="6167438"/>
            <a:ext cx="6122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0793E3C0-3D51-1132-6285-BE70A4E03315}"/>
              </a:ext>
            </a:extLst>
          </p:cNvPr>
          <p:cNvSpPr/>
          <p:nvPr/>
        </p:nvSpPr>
        <p:spPr>
          <a:xfrm rot="5400000">
            <a:off x="4089014" y="-1061663"/>
            <a:ext cx="550291" cy="605447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76704D-645A-B96D-2777-9EF75A262C0A}"/>
              </a:ext>
            </a:extLst>
          </p:cNvPr>
          <p:cNvSpPr txBox="1"/>
          <p:nvPr/>
        </p:nvSpPr>
        <p:spPr>
          <a:xfrm>
            <a:off x="2964815" y="1307620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Links total bandwidth = 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4C103E-824B-4F30-B760-CA7AA7955077}"/>
              </a:ext>
            </a:extLst>
          </p:cNvPr>
          <p:cNvSpPr txBox="1"/>
          <p:nvPr/>
        </p:nvSpPr>
        <p:spPr>
          <a:xfrm>
            <a:off x="7848600" y="2060968"/>
            <a:ext cx="381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Divide channel into </a:t>
            </a:r>
            <a:r>
              <a:rPr lang="en-US" b="1" dirty="0"/>
              <a:t>N</a:t>
            </a:r>
            <a:r>
              <a:rPr lang="en-US" dirty="0"/>
              <a:t> slots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node gets (on average) D/N bandwidth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to transmit data for a fixed amount of time, and then next node gets to transmit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B47A31-2BA8-F7E0-7C1F-09964C5EE7BC}"/>
              </a:ext>
            </a:extLst>
          </p:cNvPr>
          <p:cNvSpPr/>
          <p:nvPr/>
        </p:nvSpPr>
        <p:spPr>
          <a:xfrm>
            <a:off x="1889956" y="3303089"/>
            <a:ext cx="487040" cy="14780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05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103380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>
                <a:latin typeface="Arial"/>
                <a:cs typeface="Arial"/>
              </a:rPr>
              <a:t>Channel Partitioning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27</a:t>
            </a:fld>
            <a:endParaRPr spc="-5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4EA33A-7957-615B-2BB3-C6E5973EE99D}"/>
              </a:ext>
            </a:extLst>
          </p:cNvPr>
          <p:cNvSpPr/>
          <p:nvPr/>
        </p:nvSpPr>
        <p:spPr>
          <a:xfrm>
            <a:off x="1295400" y="2481468"/>
            <a:ext cx="6096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50">
            <a:extLst>
              <a:ext uri="{FF2B5EF4-FFF2-40B4-BE49-F238E27FC236}">
                <a16:creationId xmlns:a16="http://schemas.microsoft.com/office/drawing/2014/main" id="{C81F4C9F-8217-08C8-7F3F-BCA2CE0020CE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4953000"/>
            <a:ext cx="1219200" cy="1214438"/>
            <a:chOff x="1729" y="3502"/>
            <a:chExt cx="512" cy="525"/>
          </a:xfrm>
        </p:grpSpPr>
        <p:sp>
          <p:nvSpPr>
            <p:cNvPr id="5" name="Rectangle 34">
              <a:extLst>
                <a:ext uri="{FF2B5EF4-FFF2-40B4-BE49-F238E27FC236}">
                  <a16:creationId xmlns:a16="http://schemas.microsoft.com/office/drawing/2014/main" id="{AE03C93D-8F6E-60AD-1278-2CA9CC23E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" y="3502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381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7" name="Group 41">
              <a:extLst>
                <a:ext uri="{FF2B5EF4-FFF2-40B4-BE49-F238E27FC236}">
                  <a16:creationId xmlns:a16="http://schemas.microsoft.com/office/drawing/2014/main" id="{EE6E4BD8-2907-B609-DDDF-BE64C39408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9" y="3612"/>
              <a:ext cx="512" cy="415"/>
              <a:chOff x="-44" y="1473"/>
              <a:chExt cx="981" cy="1105"/>
            </a:xfrm>
          </p:grpSpPr>
          <p:pic>
            <p:nvPicPr>
              <p:cNvPr id="8" name="Picture 42" descr="desktop_computer_stylized_medium">
                <a:extLst>
                  <a:ext uri="{FF2B5EF4-FFF2-40B4-BE49-F238E27FC236}">
                    <a16:creationId xmlns:a16="http://schemas.microsoft.com/office/drawing/2014/main" id="{26C6583C-D79F-9BC9-14E5-CBCE35FCEC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Freeform 43">
                <a:extLst>
                  <a:ext uri="{FF2B5EF4-FFF2-40B4-BE49-F238E27FC236}">
                    <a16:creationId xmlns:a16="http://schemas.microsoft.com/office/drawing/2014/main" id="{8657A6F7-FC73-E263-7520-8E81ED4A3D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38100">
                <a:solidFill>
                  <a:schemeClr val="accent2"/>
                </a:solidFill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0" name="Group 50">
            <a:extLst>
              <a:ext uri="{FF2B5EF4-FFF2-40B4-BE49-F238E27FC236}">
                <a16:creationId xmlns:a16="http://schemas.microsoft.com/office/drawing/2014/main" id="{9D13AE76-B446-E11A-DCC1-8DA9D58EFD1A}"/>
              </a:ext>
            </a:extLst>
          </p:cNvPr>
          <p:cNvGrpSpPr>
            <a:grpSpLocks/>
          </p:cNvGrpSpPr>
          <p:nvPr/>
        </p:nvGrpSpPr>
        <p:grpSpPr bwMode="auto">
          <a:xfrm>
            <a:off x="2651064" y="4953000"/>
            <a:ext cx="1219200" cy="1214438"/>
            <a:chOff x="1729" y="3502"/>
            <a:chExt cx="512" cy="525"/>
          </a:xfrm>
        </p:grpSpPr>
        <p:sp>
          <p:nvSpPr>
            <p:cNvPr id="11" name="Rectangle 34">
              <a:extLst>
                <a:ext uri="{FF2B5EF4-FFF2-40B4-BE49-F238E27FC236}">
                  <a16:creationId xmlns:a16="http://schemas.microsoft.com/office/drawing/2014/main" id="{58B8E14A-6827-1EAB-77CF-7F81D1674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" y="3502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2" name="Group 41">
              <a:extLst>
                <a:ext uri="{FF2B5EF4-FFF2-40B4-BE49-F238E27FC236}">
                  <a16:creationId xmlns:a16="http://schemas.microsoft.com/office/drawing/2014/main" id="{A219AF4C-833F-4E78-FBEB-90F0A62E0E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9" y="3612"/>
              <a:ext cx="512" cy="415"/>
              <a:chOff x="-44" y="1473"/>
              <a:chExt cx="981" cy="1105"/>
            </a:xfrm>
          </p:grpSpPr>
          <p:pic>
            <p:nvPicPr>
              <p:cNvPr id="13" name="Picture 42" descr="desktop_computer_stylized_medium">
                <a:extLst>
                  <a:ext uri="{FF2B5EF4-FFF2-40B4-BE49-F238E27FC236}">
                    <a16:creationId xmlns:a16="http://schemas.microsoft.com/office/drawing/2014/main" id="{C7FA9961-EAFC-947E-9924-7BE66109F7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AD97DA9E-070B-9227-1E43-20A53540F8A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38100">
                <a:solidFill>
                  <a:schemeClr val="accent1"/>
                </a:solidFill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5" name="Group 50">
            <a:extLst>
              <a:ext uri="{FF2B5EF4-FFF2-40B4-BE49-F238E27FC236}">
                <a16:creationId xmlns:a16="http://schemas.microsoft.com/office/drawing/2014/main" id="{D97F2418-7573-A368-C92F-19A7707C3B9E}"/>
              </a:ext>
            </a:extLst>
          </p:cNvPr>
          <p:cNvGrpSpPr>
            <a:grpSpLocks/>
          </p:cNvGrpSpPr>
          <p:nvPr/>
        </p:nvGrpSpPr>
        <p:grpSpPr bwMode="auto">
          <a:xfrm>
            <a:off x="4115525" y="4970987"/>
            <a:ext cx="1219200" cy="1214438"/>
            <a:chOff x="1729" y="3502"/>
            <a:chExt cx="512" cy="525"/>
          </a:xfrm>
        </p:grpSpPr>
        <p:sp>
          <p:nvSpPr>
            <p:cNvPr id="16" name="Rectangle 34">
              <a:extLst>
                <a:ext uri="{FF2B5EF4-FFF2-40B4-BE49-F238E27FC236}">
                  <a16:creationId xmlns:a16="http://schemas.microsoft.com/office/drawing/2014/main" id="{BEFC1F99-645F-D34E-DF2F-5C23EFA4C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" y="3502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7" name="Group 41">
              <a:extLst>
                <a:ext uri="{FF2B5EF4-FFF2-40B4-BE49-F238E27FC236}">
                  <a16:creationId xmlns:a16="http://schemas.microsoft.com/office/drawing/2014/main" id="{0F828D3B-7333-F581-BF44-EB624CFDE7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9" y="3612"/>
              <a:ext cx="512" cy="415"/>
              <a:chOff x="-44" y="1473"/>
              <a:chExt cx="981" cy="1105"/>
            </a:xfrm>
          </p:grpSpPr>
          <p:pic>
            <p:nvPicPr>
              <p:cNvPr id="18" name="Picture 42" descr="desktop_computer_stylized_medium">
                <a:extLst>
                  <a:ext uri="{FF2B5EF4-FFF2-40B4-BE49-F238E27FC236}">
                    <a16:creationId xmlns:a16="http://schemas.microsoft.com/office/drawing/2014/main" id="{DF989F90-475B-EBE2-EC54-7830D6453C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Freeform 43">
                <a:extLst>
                  <a:ext uri="{FF2B5EF4-FFF2-40B4-BE49-F238E27FC236}">
                    <a16:creationId xmlns:a16="http://schemas.microsoft.com/office/drawing/2014/main" id="{CBBA651C-A434-1ED8-832F-161B3B7762C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38100">
                <a:solidFill>
                  <a:schemeClr val="accent6"/>
                </a:solidFill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20" name="Group 50">
            <a:extLst>
              <a:ext uri="{FF2B5EF4-FFF2-40B4-BE49-F238E27FC236}">
                <a16:creationId xmlns:a16="http://schemas.microsoft.com/office/drawing/2014/main" id="{F5DC6A42-E76C-39F5-EBC1-8A4B3CC96017}"/>
              </a:ext>
            </a:extLst>
          </p:cNvPr>
          <p:cNvGrpSpPr>
            <a:grpSpLocks/>
          </p:cNvGrpSpPr>
          <p:nvPr/>
        </p:nvGrpSpPr>
        <p:grpSpPr bwMode="auto">
          <a:xfrm>
            <a:off x="5594473" y="4978335"/>
            <a:ext cx="1219200" cy="1214438"/>
            <a:chOff x="1729" y="3502"/>
            <a:chExt cx="512" cy="525"/>
          </a:xfrm>
        </p:grpSpPr>
        <p:sp>
          <p:nvSpPr>
            <p:cNvPr id="21" name="Rectangle 34">
              <a:extLst>
                <a:ext uri="{FF2B5EF4-FFF2-40B4-BE49-F238E27FC236}">
                  <a16:creationId xmlns:a16="http://schemas.microsoft.com/office/drawing/2014/main" id="{1B0B3690-6F34-67A3-0BAE-C373FC8E1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" y="3502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38100">
              <a:solidFill>
                <a:schemeClr val="accent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22" name="Group 41">
              <a:extLst>
                <a:ext uri="{FF2B5EF4-FFF2-40B4-BE49-F238E27FC236}">
                  <a16:creationId xmlns:a16="http://schemas.microsoft.com/office/drawing/2014/main" id="{41FBBCEE-0F0F-24C7-2B33-FE769224E2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9" y="3612"/>
              <a:ext cx="512" cy="415"/>
              <a:chOff x="-44" y="1473"/>
              <a:chExt cx="981" cy="1105"/>
            </a:xfrm>
          </p:grpSpPr>
          <p:pic>
            <p:nvPicPr>
              <p:cNvPr id="23" name="Picture 42" descr="desktop_computer_stylized_medium">
                <a:extLst>
                  <a:ext uri="{FF2B5EF4-FFF2-40B4-BE49-F238E27FC236}">
                    <a16:creationId xmlns:a16="http://schemas.microsoft.com/office/drawing/2014/main" id="{1BEB0CF1-09CB-6C19-E65E-7F912696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38100">
                <a:solidFill>
                  <a:schemeClr val="accent3"/>
                </a:solidFill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Freeform 43">
                <a:extLst>
                  <a:ext uri="{FF2B5EF4-FFF2-40B4-BE49-F238E27FC236}">
                    <a16:creationId xmlns:a16="http://schemas.microsoft.com/office/drawing/2014/main" id="{8DA0032B-C44C-C6B0-6872-198B4131AAA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38100">
                <a:solidFill>
                  <a:schemeClr val="accent3"/>
                </a:solidFill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EFC4CB9B-19A0-8743-9625-6F0425A41275}"/>
              </a:ext>
            </a:extLst>
          </p:cNvPr>
          <p:cNvSpPr/>
          <p:nvPr/>
        </p:nvSpPr>
        <p:spPr>
          <a:xfrm>
            <a:off x="1312291" y="2518756"/>
            <a:ext cx="1507109" cy="68742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9EB95C5-8EDE-0438-907F-88DA973AD5E4}"/>
              </a:ext>
            </a:extLst>
          </p:cNvPr>
          <p:cNvSpPr/>
          <p:nvPr/>
        </p:nvSpPr>
        <p:spPr>
          <a:xfrm>
            <a:off x="2819400" y="2512977"/>
            <a:ext cx="1507109" cy="68742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0E5AAD-0BCC-05EE-F48B-5EED096E5BC2}"/>
              </a:ext>
            </a:extLst>
          </p:cNvPr>
          <p:cNvSpPr/>
          <p:nvPr/>
        </p:nvSpPr>
        <p:spPr>
          <a:xfrm>
            <a:off x="4343400" y="2514600"/>
            <a:ext cx="1507109" cy="68742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9D2755-4D89-77DD-670E-E7AB0590133F}"/>
              </a:ext>
            </a:extLst>
          </p:cNvPr>
          <p:cNvSpPr/>
          <p:nvPr/>
        </p:nvSpPr>
        <p:spPr>
          <a:xfrm>
            <a:off x="5867400" y="2514600"/>
            <a:ext cx="1507109" cy="68742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91ED59-B147-6F36-ED9E-365F8F5B7440}"/>
              </a:ext>
            </a:extLst>
          </p:cNvPr>
          <p:cNvSpPr txBox="1"/>
          <p:nvPr/>
        </p:nvSpPr>
        <p:spPr>
          <a:xfrm>
            <a:off x="7010400" y="5544675"/>
            <a:ext cx="141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  <a:r>
              <a:rPr lang="en-US" sz="2400" dirty="0"/>
              <a:t> nodes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B1AA85-D775-3CD4-3DCB-6F54E436581C}"/>
              </a:ext>
            </a:extLst>
          </p:cNvPr>
          <p:cNvSpPr txBox="1"/>
          <p:nvPr/>
        </p:nvSpPr>
        <p:spPr>
          <a:xfrm>
            <a:off x="1760267" y="616743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B5C920-ADFB-7629-2DDF-86865B20D45F}"/>
              </a:ext>
            </a:extLst>
          </p:cNvPr>
          <p:cNvSpPr txBox="1"/>
          <p:nvPr/>
        </p:nvSpPr>
        <p:spPr>
          <a:xfrm>
            <a:off x="3128088" y="616743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173C45-354A-75F5-9324-7067C02B1868}"/>
              </a:ext>
            </a:extLst>
          </p:cNvPr>
          <p:cNvSpPr txBox="1"/>
          <p:nvPr/>
        </p:nvSpPr>
        <p:spPr>
          <a:xfrm>
            <a:off x="4549436" y="61854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08A0CC-E447-B02E-5982-DE27AE72167B}"/>
              </a:ext>
            </a:extLst>
          </p:cNvPr>
          <p:cNvSpPr txBox="1"/>
          <p:nvPr/>
        </p:nvSpPr>
        <p:spPr>
          <a:xfrm>
            <a:off x="6031865" y="6167438"/>
            <a:ext cx="6122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0793E3C0-3D51-1132-6285-BE70A4E03315}"/>
              </a:ext>
            </a:extLst>
          </p:cNvPr>
          <p:cNvSpPr/>
          <p:nvPr/>
        </p:nvSpPr>
        <p:spPr>
          <a:xfrm rot="5400000">
            <a:off x="4089014" y="-1061663"/>
            <a:ext cx="550291" cy="605447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76704D-645A-B96D-2777-9EF75A262C0A}"/>
              </a:ext>
            </a:extLst>
          </p:cNvPr>
          <p:cNvSpPr txBox="1"/>
          <p:nvPr/>
        </p:nvSpPr>
        <p:spPr>
          <a:xfrm>
            <a:off x="2964815" y="1307620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Links total bandwidth = 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4C103E-824B-4F30-B760-CA7AA7955077}"/>
              </a:ext>
            </a:extLst>
          </p:cNvPr>
          <p:cNvSpPr txBox="1"/>
          <p:nvPr/>
        </p:nvSpPr>
        <p:spPr>
          <a:xfrm>
            <a:off x="7848600" y="2060968"/>
            <a:ext cx="381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Divide channel into </a:t>
            </a:r>
            <a:r>
              <a:rPr lang="en-US" b="1" dirty="0"/>
              <a:t>N</a:t>
            </a:r>
            <a:r>
              <a:rPr lang="en-US" dirty="0"/>
              <a:t> slots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node gets (on average) D/N bandwidth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to transmit data for a fixed amount of time, and then next node gets to transmit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B47A31-2BA8-F7E0-7C1F-09964C5EE7BC}"/>
              </a:ext>
            </a:extLst>
          </p:cNvPr>
          <p:cNvSpPr/>
          <p:nvPr/>
        </p:nvSpPr>
        <p:spPr>
          <a:xfrm>
            <a:off x="3223122" y="3335557"/>
            <a:ext cx="487040" cy="1478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892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103380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>
                <a:latin typeface="Arial"/>
                <a:cs typeface="Arial"/>
              </a:rPr>
              <a:t>Channel Partitioning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28</a:t>
            </a:fld>
            <a:endParaRPr spc="-5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4EA33A-7957-615B-2BB3-C6E5973EE99D}"/>
              </a:ext>
            </a:extLst>
          </p:cNvPr>
          <p:cNvSpPr/>
          <p:nvPr/>
        </p:nvSpPr>
        <p:spPr>
          <a:xfrm>
            <a:off x="1295400" y="2481468"/>
            <a:ext cx="6096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50">
            <a:extLst>
              <a:ext uri="{FF2B5EF4-FFF2-40B4-BE49-F238E27FC236}">
                <a16:creationId xmlns:a16="http://schemas.microsoft.com/office/drawing/2014/main" id="{C81F4C9F-8217-08C8-7F3F-BCA2CE0020CE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4953000"/>
            <a:ext cx="1219200" cy="1214438"/>
            <a:chOff x="1729" y="3502"/>
            <a:chExt cx="512" cy="525"/>
          </a:xfrm>
        </p:grpSpPr>
        <p:sp>
          <p:nvSpPr>
            <p:cNvPr id="5" name="Rectangle 34">
              <a:extLst>
                <a:ext uri="{FF2B5EF4-FFF2-40B4-BE49-F238E27FC236}">
                  <a16:creationId xmlns:a16="http://schemas.microsoft.com/office/drawing/2014/main" id="{AE03C93D-8F6E-60AD-1278-2CA9CC23E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" y="3502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381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7" name="Group 41">
              <a:extLst>
                <a:ext uri="{FF2B5EF4-FFF2-40B4-BE49-F238E27FC236}">
                  <a16:creationId xmlns:a16="http://schemas.microsoft.com/office/drawing/2014/main" id="{EE6E4BD8-2907-B609-DDDF-BE64C39408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9" y="3612"/>
              <a:ext cx="512" cy="415"/>
              <a:chOff x="-44" y="1473"/>
              <a:chExt cx="981" cy="1105"/>
            </a:xfrm>
          </p:grpSpPr>
          <p:pic>
            <p:nvPicPr>
              <p:cNvPr id="8" name="Picture 42" descr="desktop_computer_stylized_medium">
                <a:extLst>
                  <a:ext uri="{FF2B5EF4-FFF2-40B4-BE49-F238E27FC236}">
                    <a16:creationId xmlns:a16="http://schemas.microsoft.com/office/drawing/2014/main" id="{26C6583C-D79F-9BC9-14E5-CBCE35FCEC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Freeform 43">
                <a:extLst>
                  <a:ext uri="{FF2B5EF4-FFF2-40B4-BE49-F238E27FC236}">
                    <a16:creationId xmlns:a16="http://schemas.microsoft.com/office/drawing/2014/main" id="{8657A6F7-FC73-E263-7520-8E81ED4A3D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38100">
                <a:solidFill>
                  <a:schemeClr val="accent2"/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0" name="Group 50">
            <a:extLst>
              <a:ext uri="{FF2B5EF4-FFF2-40B4-BE49-F238E27FC236}">
                <a16:creationId xmlns:a16="http://schemas.microsoft.com/office/drawing/2014/main" id="{9D13AE76-B446-E11A-DCC1-8DA9D58EFD1A}"/>
              </a:ext>
            </a:extLst>
          </p:cNvPr>
          <p:cNvGrpSpPr>
            <a:grpSpLocks/>
          </p:cNvGrpSpPr>
          <p:nvPr/>
        </p:nvGrpSpPr>
        <p:grpSpPr bwMode="auto">
          <a:xfrm>
            <a:off x="2651064" y="4953000"/>
            <a:ext cx="1219200" cy="1214438"/>
            <a:chOff x="1729" y="3502"/>
            <a:chExt cx="512" cy="525"/>
          </a:xfrm>
        </p:grpSpPr>
        <p:sp>
          <p:nvSpPr>
            <p:cNvPr id="11" name="Rectangle 34">
              <a:extLst>
                <a:ext uri="{FF2B5EF4-FFF2-40B4-BE49-F238E27FC236}">
                  <a16:creationId xmlns:a16="http://schemas.microsoft.com/office/drawing/2014/main" id="{58B8E14A-6827-1EAB-77CF-7F81D1674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" y="3502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2" name="Group 41">
              <a:extLst>
                <a:ext uri="{FF2B5EF4-FFF2-40B4-BE49-F238E27FC236}">
                  <a16:creationId xmlns:a16="http://schemas.microsoft.com/office/drawing/2014/main" id="{A219AF4C-833F-4E78-FBEB-90F0A62E0E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9" y="3612"/>
              <a:ext cx="512" cy="415"/>
              <a:chOff x="-44" y="1473"/>
              <a:chExt cx="981" cy="1105"/>
            </a:xfrm>
          </p:grpSpPr>
          <p:pic>
            <p:nvPicPr>
              <p:cNvPr id="13" name="Picture 42" descr="desktop_computer_stylized_medium">
                <a:extLst>
                  <a:ext uri="{FF2B5EF4-FFF2-40B4-BE49-F238E27FC236}">
                    <a16:creationId xmlns:a16="http://schemas.microsoft.com/office/drawing/2014/main" id="{C7FA9961-EAFC-947E-9924-7BE66109F7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AD97DA9E-070B-9227-1E43-20A53540F8A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38100">
                <a:solidFill>
                  <a:schemeClr val="accent1"/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5" name="Group 50">
            <a:extLst>
              <a:ext uri="{FF2B5EF4-FFF2-40B4-BE49-F238E27FC236}">
                <a16:creationId xmlns:a16="http://schemas.microsoft.com/office/drawing/2014/main" id="{D97F2418-7573-A368-C92F-19A7707C3B9E}"/>
              </a:ext>
            </a:extLst>
          </p:cNvPr>
          <p:cNvGrpSpPr>
            <a:grpSpLocks/>
          </p:cNvGrpSpPr>
          <p:nvPr/>
        </p:nvGrpSpPr>
        <p:grpSpPr bwMode="auto">
          <a:xfrm>
            <a:off x="4115525" y="4970987"/>
            <a:ext cx="1219200" cy="1214438"/>
            <a:chOff x="1729" y="3502"/>
            <a:chExt cx="512" cy="525"/>
          </a:xfrm>
        </p:grpSpPr>
        <p:sp>
          <p:nvSpPr>
            <p:cNvPr id="16" name="Rectangle 34">
              <a:extLst>
                <a:ext uri="{FF2B5EF4-FFF2-40B4-BE49-F238E27FC236}">
                  <a16:creationId xmlns:a16="http://schemas.microsoft.com/office/drawing/2014/main" id="{BEFC1F99-645F-D34E-DF2F-5C23EFA4C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" y="3502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7" name="Group 41">
              <a:extLst>
                <a:ext uri="{FF2B5EF4-FFF2-40B4-BE49-F238E27FC236}">
                  <a16:creationId xmlns:a16="http://schemas.microsoft.com/office/drawing/2014/main" id="{0F828D3B-7333-F581-BF44-EB624CFDE7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9" y="3612"/>
              <a:ext cx="512" cy="415"/>
              <a:chOff x="-44" y="1473"/>
              <a:chExt cx="981" cy="1105"/>
            </a:xfrm>
          </p:grpSpPr>
          <p:pic>
            <p:nvPicPr>
              <p:cNvPr id="18" name="Picture 42" descr="desktop_computer_stylized_medium">
                <a:extLst>
                  <a:ext uri="{FF2B5EF4-FFF2-40B4-BE49-F238E27FC236}">
                    <a16:creationId xmlns:a16="http://schemas.microsoft.com/office/drawing/2014/main" id="{DF989F90-475B-EBE2-EC54-7830D6453C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Freeform 43">
                <a:extLst>
                  <a:ext uri="{FF2B5EF4-FFF2-40B4-BE49-F238E27FC236}">
                    <a16:creationId xmlns:a16="http://schemas.microsoft.com/office/drawing/2014/main" id="{CBBA651C-A434-1ED8-832F-161B3B7762C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38100">
                <a:solidFill>
                  <a:schemeClr val="accent6"/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20" name="Group 50">
            <a:extLst>
              <a:ext uri="{FF2B5EF4-FFF2-40B4-BE49-F238E27FC236}">
                <a16:creationId xmlns:a16="http://schemas.microsoft.com/office/drawing/2014/main" id="{F5DC6A42-E76C-39F5-EBC1-8A4B3CC96017}"/>
              </a:ext>
            </a:extLst>
          </p:cNvPr>
          <p:cNvGrpSpPr>
            <a:grpSpLocks/>
          </p:cNvGrpSpPr>
          <p:nvPr/>
        </p:nvGrpSpPr>
        <p:grpSpPr bwMode="auto">
          <a:xfrm>
            <a:off x="5594473" y="4978335"/>
            <a:ext cx="1219200" cy="1214438"/>
            <a:chOff x="1729" y="3502"/>
            <a:chExt cx="512" cy="525"/>
          </a:xfrm>
        </p:grpSpPr>
        <p:sp>
          <p:nvSpPr>
            <p:cNvPr id="21" name="Rectangle 34">
              <a:extLst>
                <a:ext uri="{FF2B5EF4-FFF2-40B4-BE49-F238E27FC236}">
                  <a16:creationId xmlns:a16="http://schemas.microsoft.com/office/drawing/2014/main" id="{1B0B3690-6F34-67A3-0BAE-C373FC8E1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" y="3502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38100">
              <a:solidFill>
                <a:schemeClr val="accent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22" name="Group 41">
              <a:extLst>
                <a:ext uri="{FF2B5EF4-FFF2-40B4-BE49-F238E27FC236}">
                  <a16:creationId xmlns:a16="http://schemas.microsoft.com/office/drawing/2014/main" id="{41FBBCEE-0F0F-24C7-2B33-FE769224E2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9" y="3612"/>
              <a:ext cx="512" cy="415"/>
              <a:chOff x="-44" y="1473"/>
              <a:chExt cx="981" cy="1105"/>
            </a:xfrm>
          </p:grpSpPr>
          <p:pic>
            <p:nvPicPr>
              <p:cNvPr id="23" name="Picture 42" descr="desktop_computer_stylized_medium">
                <a:extLst>
                  <a:ext uri="{FF2B5EF4-FFF2-40B4-BE49-F238E27FC236}">
                    <a16:creationId xmlns:a16="http://schemas.microsoft.com/office/drawing/2014/main" id="{1BEB0CF1-09CB-6C19-E65E-7F912696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38100">
                <a:solidFill>
                  <a:schemeClr val="accent3"/>
                </a:solidFill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Freeform 43">
                <a:extLst>
                  <a:ext uri="{FF2B5EF4-FFF2-40B4-BE49-F238E27FC236}">
                    <a16:creationId xmlns:a16="http://schemas.microsoft.com/office/drawing/2014/main" id="{8DA0032B-C44C-C6B0-6872-198B4131AAA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38100">
                <a:solidFill>
                  <a:schemeClr val="accent3"/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EFC4CB9B-19A0-8743-9625-6F0425A41275}"/>
              </a:ext>
            </a:extLst>
          </p:cNvPr>
          <p:cNvSpPr/>
          <p:nvPr/>
        </p:nvSpPr>
        <p:spPr>
          <a:xfrm>
            <a:off x="1312291" y="2518756"/>
            <a:ext cx="1507109" cy="68742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9EB95C5-8EDE-0438-907F-88DA973AD5E4}"/>
              </a:ext>
            </a:extLst>
          </p:cNvPr>
          <p:cNvSpPr/>
          <p:nvPr/>
        </p:nvSpPr>
        <p:spPr>
          <a:xfrm>
            <a:off x="2819400" y="2512977"/>
            <a:ext cx="1507109" cy="68742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0E5AAD-0BCC-05EE-F48B-5EED096E5BC2}"/>
              </a:ext>
            </a:extLst>
          </p:cNvPr>
          <p:cNvSpPr/>
          <p:nvPr/>
        </p:nvSpPr>
        <p:spPr>
          <a:xfrm>
            <a:off x="4343400" y="2514600"/>
            <a:ext cx="1507109" cy="68742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9D2755-4D89-77DD-670E-E7AB0590133F}"/>
              </a:ext>
            </a:extLst>
          </p:cNvPr>
          <p:cNvSpPr/>
          <p:nvPr/>
        </p:nvSpPr>
        <p:spPr>
          <a:xfrm>
            <a:off x="5867400" y="2514600"/>
            <a:ext cx="1507109" cy="68742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91ED59-B147-6F36-ED9E-365F8F5B7440}"/>
              </a:ext>
            </a:extLst>
          </p:cNvPr>
          <p:cNvSpPr txBox="1"/>
          <p:nvPr/>
        </p:nvSpPr>
        <p:spPr>
          <a:xfrm>
            <a:off x="7010400" y="5544675"/>
            <a:ext cx="141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  <a:r>
              <a:rPr lang="en-US" sz="2400" dirty="0"/>
              <a:t> nodes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B1AA85-D775-3CD4-3DCB-6F54E436581C}"/>
              </a:ext>
            </a:extLst>
          </p:cNvPr>
          <p:cNvSpPr txBox="1"/>
          <p:nvPr/>
        </p:nvSpPr>
        <p:spPr>
          <a:xfrm>
            <a:off x="1760267" y="616743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B5C920-ADFB-7629-2DDF-86865B20D45F}"/>
              </a:ext>
            </a:extLst>
          </p:cNvPr>
          <p:cNvSpPr txBox="1"/>
          <p:nvPr/>
        </p:nvSpPr>
        <p:spPr>
          <a:xfrm>
            <a:off x="3128088" y="616743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173C45-354A-75F5-9324-7067C02B1868}"/>
              </a:ext>
            </a:extLst>
          </p:cNvPr>
          <p:cNvSpPr txBox="1"/>
          <p:nvPr/>
        </p:nvSpPr>
        <p:spPr>
          <a:xfrm>
            <a:off x="4549436" y="61854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08A0CC-E447-B02E-5982-DE27AE72167B}"/>
              </a:ext>
            </a:extLst>
          </p:cNvPr>
          <p:cNvSpPr txBox="1"/>
          <p:nvPr/>
        </p:nvSpPr>
        <p:spPr>
          <a:xfrm>
            <a:off x="6031865" y="6167438"/>
            <a:ext cx="6122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0793E3C0-3D51-1132-6285-BE70A4E03315}"/>
              </a:ext>
            </a:extLst>
          </p:cNvPr>
          <p:cNvSpPr/>
          <p:nvPr/>
        </p:nvSpPr>
        <p:spPr>
          <a:xfrm rot="5400000">
            <a:off x="4089014" y="-1061663"/>
            <a:ext cx="550291" cy="605447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76704D-645A-B96D-2777-9EF75A262C0A}"/>
              </a:ext>
            </a:extLst>
          </p:cNvPr>
          <p:cNvSpPr txBox="1"/>
          <p:nvPr/>
        </p:nvSpPr>
        <p:spPr>
          <a:xfrm>
            <a:off x="2964815" y="1307620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Links total bandwidth = 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4C103E-824B-4F30-B760-CA7AA7955077}"/>
              </a:ext>
            </a:extLst>
          </p:cNvPr>
          <p:cNvSpPr txBox="1"/>
          <p:nvPr/>
        </p:nvSpPr>
        <p:spPr>
          <a:xfrm>
            <a:off x="7848600" y="2060968"/>
            <a:ext cx="381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Divide channel into </a:t>
            </a:r>
            <a:r>
              <a:rPr lang="en-US" b="1" dirty="0"/>
              <a:t>N</a:t>
            </a:r>
            <a:r>
              <a:rPr lang="en-US" dirty="0"/>
              <a:t> slots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node gets (on average) D/N bandwidth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to transmit data for a fixed amount of time, and then next node gets to transmit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B47A31-2BA8-F7E0-7C1F-09964C5EE7BC}"/>
              </a:ext>
            </a:extLst>
          </p:cNvPr>
          <p:cNvSpPr/>
          <p:nvPr/>
        </p:nvSpPr>
        <p:spPr>
          <a:xfrm>
            <a:off x="4725125" y="3335557"/>
            <a:ext cx="487040" cy="14780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814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103380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>
                <a:latin typeface="Arial"/>
                <a:cs typeface="Arial"/>
              </a:rPr>
              <a:t>Channel Partitioning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29</a:t>
            </a:fld>
            <a:endParaRPr spc="-5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4EA33A-7957-615B-2BB3-C6E5973EE99D}"/>
              </a:ext>
            </a:extLst>
          </p:cNvPr>
          <p:cNvSpPr/>
          <p:nvPr/>
        </p:nvSpPr>
        <p:spPr>
          <a:xfrm>
            <a:off x="1295400" y="2481468"/>
            <a:ext cx="6096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50">
            <a:extLst>
              <a:ext uri="{FF2B5EF4-FFF2-40B4-BE49-F238E27FC236}">
                <a16:creationId xmlns:a16="http://schemas.microsoft.com/office/drawing/2014/main" id="{C81F4C9F-8217-08C8-7F3F-BCA2CE0020CE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4953000"/>
            <a:ext cx="1219200" cy="1214438"/>
            <a:chOff x="1729" y="3502"/>
            <a:chExt cx="512" cy="525"/>
          </a:xfrm>
        </p:grpSpPr>
        <p:sp>
          <p:nvSpPr>
            <p:cNvPr id="5" name="Rectangle 34">
              <a:extLst>
                <a:ext uri="{FF2B5EF4-FFF2-40B4-BE49-F238E27FC236}">
                  <a16:creationId xmlns:a16="http://schemas.microsoft.com/office/drawing/2014/main" id="{AE03C93D-8F6E-60AD-1278-2CA9CC23E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" y="3502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381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7" name="Group 41">
              <a:extLst>
                <a:ext uri="{FF2B5EF4-FFF2-40B4-BE49-F238E27FC236}">
                  <a16:creationId xmlns:a16="http://schemas.microsoft.com/office/drawing/2014/main" id="{EE6E4BD8-2907-B609-DDDF-BE64C39408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9" y="3612"/>
              <a:ext cx="512" cy="415"/>
              <a:chOff x="-44" y="1473"/>
              <a:chExt cx="981" cy="1105"/>
            </a:xfrm>
          </p:grpSpPr>
          <p:pic>
            <p:nvPicPr>
              <p:cNvPr id="8" name="Picture 42" descr="desktop_computer_stylized_medium">
                <a:extLst>
                  <a:ext uri="{FF2B5EF4-FFF2-40B4-BE49-F238E27FC236}">
                    <a16:creationId xmlns:a16="http://schemas.microsoft.com/office/drawing/2014/main" id="{26C6583C-D79F-9BC9-14E5-CBCE35FCEC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Freeform 43">
                <a:extLst>
                  <a:ext uri="{FF2B5EF4-FFF2-40B4-BE49-F238E27FC236}">
                    <a16:creationId xmlns:a16="http://schemas.microsoft.com/office/drawing/2014/main" id="{8657A6F7-FC73-E263-7520-8E81ED4A3D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38100">
                <a:solidFill>
                  <a:schemeClr val="accent2"/>
                </a:solidFill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0" name="Group 50">
            <a:extLst>
              <a:ext uri="{FF2B5EF4-FFF2-40B4-BE49-F238E27FC236}">
                <a16:creationId xmlns:a16="http://schemas.microsoft.com/office/drawing/2014/main" id="{9D13AE76-B446-E11A-DCC1-8DA9D58EFD1A}"/>
              </a:ext>
            </a:extLst>
          </p:cNvPr>
          <p:cNvGrpSpPr>
            <a:grpSpLocks/>
          </p:cNvGrpSpPr>
          <p:nvPr/>
        </p:nvGrpSpPr>
        <p:grpSpPr bwMode="auto">
          <a:xfrm>
            <a:off x="2651064" y="4953000"/>
            <a:ext cx="1219200" cy="1214438"/>
            <a:chOff x="1729" y="3502"/>
            <a:chExt cx="512" cy="525"/>
          </a:xfrm>
        </p:grpSpPr>
        <p:sp>
          <p:nvSpPr>
            <p:cNvPr id="11" name="Rectangle 34">
              <a:extLst>
                <a:ext uri="{FF2B5EF4-FFF2-40B4-BE49-F238E27FC236}">
                  <a16:creationId xmlns:a16="http://schemas.microsoft.com/office/drawing/2014/main" id="{58B8E14A-6827-1EAB-77CF-7F81D1674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" y="3502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2" name="Group 41">
              <a:extLst>
                <a:ext uri="{FF2B5EF4-FFF2-40B4-BE49-F238E27FC236}">
                  <a16:creationId xmlns:a16="http://schemas.microsoft.com/office/drawing/2014/main" id="{A219AF4C-833F-4E78-FBEB-90F0A62E0E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9" y="3612"/>
              <a:ext cx="512" cy="415"/>
              <a:chOff x="-44" y="1473"/>
              <a:chExt cx="981" cy="1105"/>
            </a:xfrm>
          </p:grpSpPr>
          <p:pic>
            <p:nvPicPr>
              <p:cNvPr id="13" name="Picture 42" descr="desktop_computer_stylized_medium">
                <a:extLst>
                  <a:ext uri="{FF2B5EF4-FFF2-40B4-BE49-F238E27FC236}">
                    <a16:creationId xmlns:a16="http://schemas.microsoft.com/office/drawing/2014/main" id="{C7FA9961-EAFC-947E-9924-7BE66109F7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AD97DA9E-070B-9227-1E43-20A53540F8A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38100">
                <a:solidFill>
                  <a:schemeClr val="accent1"/>
                </a:solidFill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5" name="Group 50">
            <a:extLst>
              <a:ext uri="{FF2B5EF4-FFF2-40B4-BE49-F238E27FC236}">
                <a16:creationId xmlns:a16="http://schemas.microsoft.com/office/drawing/2014/main" id="{D97F2418-7573-A368-C92F-19A7707C3B9E}"/>
              </a:ext>
            </a:extLst>
          </p:cNvPr>
          <p:cNvGrpSpPr>
            <a:grpSpLocks/>
          </p:cNvGrpSpPr>
          <p:nvPr/>
        </p:nvGrpSpPr>
        <p:grpSpPr bwMode="auto">
          <a:xfrm>
            <a:off x="4115525" y="4970987"/>
            <a:ext cx="1219200" cy="1214438"/>
            <a:chOff x="1729" y="3502"/>
            <a:chExt cx="512" cy="525"/>
          </a:xfrm>
        </p:grpSpPr>
        <p:sp>
          <p:nvSpPr>
            <p:cNvPr id="16" name="Rectangle 34">
              <a:extLst>
                <a:ext uri="{FF2B5EF4-FFF2-40B4-BE49-F238E27FC236}">
                  <a16:creationId xmlns:a16="http://schemas.microsoft.com/office/drawing/2014/main" id="{BEFC1F99-645F-D34E-DF2F-5C23EFA4C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" y="3502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7" name="Group 41">
              <a:extLst>
                <a:ext uri="{FF2B5EF4-FFF2-40B4-BE49-F238E27FC236}">
                  <a16:creationId xmlns:a16="http://schemas.microsoft.com/office/drawing/2014/main" id="{0F828D3B-7333-F581-BF44-EB624CFDE7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9" y="3612"/>
              <a:ext cx="512" cy="415"/>
              <a:chOff x="-44" y="1473"/>
              <a:chExt cx="981" cy="1105"/>
            </a:xfrm>
          </p:grpSpPr>
          <p:pic>
            <p:nvPicPr>
              <p:cNvPr id="18" name="Picture 42" descr="desktop_computer_stylized_medium">
                <a:extLst>
                  <a:ext uri="{FF2B5EF4-FFF2-40B4-BE49-F238E27FC236}">
                    <a16:creationId xmlns:a16="http://schemas.microsoft.com/office/drawing/2014/main" id="{DF989F90-475B-EBE2-EC54-7830D6453C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Freeform 43">
                <a:extLst>
                  <a:ext uri="{FF2B5EF4-FFF2-40B4-BE49-F238E27FC236}">
                    <a16:creationId xmlns:a16="http://schemas.microsoft.com/office/drawing/2014/main" id="{CBBA651C-A434-1ED8-832F-161B3B7762C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38100">
                <a:solidFill>
                  <a:schemeClr val="accent6"/>
                </a:solidFill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20" name="Group 50">
            <a:extLst>
              <a:ext uri="{FF2B5EF4-FFF2-40B4-BE49-F238E27FC236}">
                <a16:creationId xmlns:a16="http://schemas.microsoft.com/office/drawing/2014/main" id="{F5DC6A42-E76C-39F5-EBC1-8A4B3CC96017}"/>
              </a:ext>
            </a:extLst>
          </p:cNvPr>
          <p:cNvGrpSpPr>
            <a:grpSpLocks/>
          </p:cNvGrpSpPr>
          <p:nvPr/>
        </p:nvGrpSpPr>
        <p:grpSpPr bwMode="auto">
          <a:xfrm>
            <a:off x="5594473" y="4978335"/>
            <a:ext cx="1219200" cy="1214438"/>
            <a:chOff x="1729" y="3502"/>
            <a:chExt cx="512" cy="525"/>
          </a:xfrm>
        </p:grpSpPr>
        <p:sp>
          <p:nvSpPr>
            <p:cNvPr id="21" name="Rectangle 34">
              <a:extLst>
                <a:ext uri="{FF2B5EF4-FFF2-40B4-BE49-F238E27FC236}">
                  <a16:creationId xmlns:a16="http://schemas.microsoft.com/office/drawing/2014/main" id="{1B0B3690-6F34-67A3-0BAE-C373FC8E1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" y="3502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38100">
              <a:solidFill>
                <a:schemeClr val="accent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22" name="Group 41">
              <a:extLst>
                <a:ext uri="{FF2B5EF4-FFF2-40B4-BE49-F238E27FC236}">
                  <a16:creationId xmlns:a16="http://schemas.microsoft.com/office/drawing/2014/main" id="{41FBBCEE-0F0F-24C7-2B33-FE769224E2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9" y="3612"/>
              <a:ext cx="512" cy="415"/>
              <a:chOff x="-44" y="1473"/>
              <a:chExt cx="981" cy="1105"/>
            </a:xfrm>
          </p:grpSpPr>
          <p:pic>
            <p:nvPicPr>
              <p:cNvPr id="23" name="Picture 42" descr="desktop_computer_stylized_medium">
                <a:extLst>
                  <a:ext uri="{FF2B5EF4-FFF2-40B4-BE49-F238E27FC236}">
                    <a16:creationId xmlns:a16="http://schemas.microsoft.com/office/drawing/2014/main" id="{1BEB0CF1-09CB-6C19-E65E-7F912696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38100">
                <a:solidFill>
                  <a:schemeClr val="accent3"/>
                </a:solidFill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Freeform 43">
                <a:extLst>
                  <a:ext uri="{FF2B5EF4-FFF2-40B4-BE49-F238E27FC236}">
                    <a16:creationId xmlns:a16="http://schemas.microsoft.com/office/drawing/2014/main" id="{8DA0032B-C44C-C6B0-6872-198B4131AAA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38100">
                <a:solidFill>
                  <a:schemeClr val="accent3"/>
                </a:solidFill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EFC4CB9B-19A0-8743-9625-6F0425A41275}"/>
              </a:ext>
            </a:extLst>
          </p:cNvPr>
          <p:cNvSpPr/>
          <p:nvPr/>
        </p:nvSpPr>
        <p:spPr>
          <a:xfrm>
            <a:off x="1312291" y="2518756"/>
            <a:ext cx="1507109" cy="68742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9EB95C5-8EDE-0438-907F-88DA973AD5E4}"/>
              </a:ext>
            </a:extLst>
          </p:cNvPr>
          <p:cNvSpPr/>
          <p:nvPr/>
        </p:nvSpPr>
        <p:spPr>
          <a:xfrm>
            <a:off x="2819400" y="2512977"/>
            <a:ext cx="1507109" cy="68742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0E5AAD-0BCC-05EE-F48B-5EED096E5BC2}"/>
              </a:ext>
            </a:extLst>
          </p:cNvPr>
          <p:cNvSpPr/>
          <p:nvPr/>
        </p:nvSpPr>
        <p:spPr>
          <a:xfrm>
            <a:off x="4343400" y="2514600"/>
            <a:ext cx="1507109" cy="68742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9D2755-4D89-77DD-670E-E7AB0590133F}"/>
              </a:ext>
            </a:extLst>
          </p:cNvPr>
          <p:cNvSpPr/>
          <p:nvPr/>
        </p:nvSpPr>
        <p:spPr>
          <a:xfrm>
            <a:off x="5867400" y="2514600"/>
            <a:ext cx="1507109" cy="68742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91ED59-B147-6F36-ED9E-365F8F5B7440}"/>
              </a:ext>
            </a:extLst>
          </p:cNvPr>
          <p:cNvSpPr txBox="1"/>
          <p:nvPr/>
        </p:nvSpPr>
        <p:spPr>
          <a:xfrm>
            <a:off x="7010400" y="5544675"/>
            <a:ext cx="141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  <a:r>
              <a:rPr lang="en-US" sz="2400" dirty="0"/>
              <a:t> nodes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B1AA85-D775-3CD4-3DCB-6F54E436581C}"/>
              </a:ext>
            </a:extLst>
          </p:cNvPr>
          <p:cNvSpPr txBox="1"/>
          <p:nvPr/>
        </p:nvSpPr>
        <p:spPr>
          <a:xfrm>
            <a:off x="1760267" y="616743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B5C920-ADFB-7629-2DDF-86865B20D45F}"/>
              </a:ext>
            </a:extLst>
          </p:cNvPr>
          <p:cNvSpPr txBox="1"/>
          <p:nvPr/>
        </p:nvSpPr>
        <p:spPr>
          <a:xfrm>
            <a:off x="3128088" y="616743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173C45-354A-75F5-9324-7067C02B1868}"/>
              </a:ext>
            </a:extLst>
          </p:cNvPr>
          <p:cNvSpPr txBox="1"/>
          <p:nvPr/>
        </p:nvSpPr>
        <p:spPr>
          <a:xfrm>
            <a:off x="4549436" y="61854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08A0CC-E447-B02E-5982-DE27AE72167B}"/>
              </a:ext>
            </a:extLst>
          </p:cNvPr>
          <p:cNvSpPr txBox="1"/>
          <p:nvPr/>
        </p:nvSpPr>
        <p:spPr>
          <a:xfrm>
            <a:off x="6031865" y="6167438"/>
            <a:ext cx="6122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0793E3C0-3D51-1132-6285-BE70A4E03315}"/>
              </a:ext>
            </a:extLst>
          </p:cNvPr>
          <p:cNvSpPr/>
          <p:nvPr/>
        </p:nvSpPr>
        <p:spPr>
          <a:xfrm rot="5400000">
            <a:off x="4089014" y="-1061663"/>
            <a:ext cx="550291" cy="605447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76704D-645A-B96D-2777-9EF75A262C0A}"/>
              </a:ext>
            </a:extLst>
          </p:cNvPr>
          <p:cNvSpPr txBox="1"/>
          <p:nvPr/>
        </p:nvSpPr>
        <p:spPr>
          <a:xfrm>
            <a:off x="2964815" y="1307620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Links total bandwidth = 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4C103E-824B-4F30-B760-CA7AA7955077}"/>
              </a:ext>
            </a:extLst>
          </p:cNvPr>
          <p:cNvSpPr txBox="1"/>
          <p:nvPr/>
        </p:nvSpPr>
        <p:spPr>
          <a:xfrm>
            <a:off x="7848600" y="2060968"/>
            <a:ext cx="381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Divide channel into </a:t>
            </a:r>
            <a:r>
              <a:rPr lang="en-US" b="1" dirty="0"/>
              <a:t>N</a:t>
            </a:r>
            <a:r>
              <a:rPr lang="en-US" dirty="0"/>
              <a:t> slots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node gets (on average) D/N bandwidth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to transmit data for a fixed amount of time, and then next node gets to transmit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B47A31-2BA8-F7E0-7C1F-09964C5EE7BC}"/>
              </a:ext>
            </a:extLst>
          </p:cNvPr>
          <p:cNvSpPr/>
          <p:nvPr/>
        </p:nvSpPr>
        <p:spPr>
          <a:xfrm>
            <a:off x="6133073" y="3351728"/>
            <a:ext cx="487040" cy="147809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367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8AA0B3-D183-04B2-AAC6-77D91166256D}"/>
              </a:ext>
            </a:extLst>
          </p:cNvPr>
          <p:cNvSpPr/>
          <p:nvPr/>
        </p:nvSpPr>
        <p:spPr>
          <a:xfrm>
            <a:off x="685800" y="152400"/>
            <a:ext cx="4724400" cy="701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Application Layer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565697-077C-AC10-2CB4-124FBD0DAEF2}"/>
              </a:ext>
            </a:extLst>
          </p:cNvPr>
          <p:cNvSpPr/>
          <p:nvPr/>
        </p:nvSpPr>
        <p:spPr>
          <a:xfrm>
            <a:off x="685800" y="974865"/>
            <a:ext cx="4724400" cy="70132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Presentation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DB369D-85E3-18C2-D44B-36304A9345A6}"/>
              </a:ext>
            </a:extLst>
          </p:cNvPr>
          <p:cNvSpPr/>
          <p:nvPr/>
        </p:nvSpPr>
        <p:spPr>
          <a:xfrm>
            <a:off x="704460" y="1769950"/>
            <a:ext cx="4724400" cy="7013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Session Layer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259406-6277-8FDC-0747-BC4A87FCD53B}"/>
              </a:ext>
            </a:extLst>
          </p:cNvPr>
          <p:cNvSpPr/>
          <p:nvPr/>
        </p:nvSpPr>
        <p:spPr>
          <a:xfrm>
            <a:off x="704459" y="2543403"/>
            <a:ext cx="4705741" cy="70132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Transport Layer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054029-484A-37F2-B5C2-997A13CBAE6C}"/>
              </a:ext>
            </a:extLst>
          </p:cNvPr>
          <p:cNvSpPr/>
          <p:nvPr/>
        </p:nvSpPr>
        <p:spPr>
          <a:xfrm>
            <a:off x="704459" y="3336920"/>
            <a:ext cx="4705741" cy="7013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Network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0153D2-C984-41C3-C3B9-D9E275E1301D}"/>
              </a:ext>
            </a:extLst>
          </p:cNvPr>
          <p:cNvSpPr/>
          <p:nvPr/>
        </p:nvSpPr>
        <p:spPr>
          <a:xfrm>
            <a:off x="685800" y="4130437"/>
            <a:ext cx="4743060" cy="701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Data Link Layer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3E2328-81F8-FA00-2C9C-BD90DD7A0D92}"/>
              </a:ext>
            </a:extLst>
          </p:cNvPr>
          <p:cNvSpPr/>
          <p:nvPr/>
        </p:nvSpPr>
        <p:spPr>
          <a:xfrm>
            <a:off x="685799" y="4950772"/>
            <a:ext cx="4724401" cy="701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Physical Layer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461330-B35A-640B-2847-3430A139DB4C}"/>
              </a:ext>
            </a:extLst>
          </p:cNvPr>
          <p:cNvSpPr txBox="1"/>
          <p:nvPr/>
        </p:nvSpPr>
        <p:spPr>
          <a:xfrm>
            <a:off x="7315200" y="44381"/>
            <a:ext cx="29450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OSI Model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B1C3DA-89ED-07F9-488F-7CECB460342B}"/>
              </a:ext>
            </a:extLst>
          </p:cNvPr>
          <p:cNvSpPr txBox="1"/>
          <p:nvPr/>
        </p:nvSpPr>
        <p:spPr>
          <a:xfrm>
            <a:off x="6811955" y="2123025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Messages from Network Applications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56A4D2-C517-CB5F-4112-DD5C010EC691}"/>
              </a:ext>
            </a:extLst>
          </p:cNvPr>
          <p:cNvSpPr/>
          <p:nvPr/>
        </p:nvSpPr>
        <p:spPr>
          <a:xfrm>
            <a:off x="6425518" y="1396133"/>
            <a:ext cx="4724400" cy="701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Application Layer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422A88E-4623-4E94-C026-43815BB0C08A}"/>
              </a:ext>
            </a:extLst>
          </p:cNvPr>
          <p:cNvCxnSpPr/>
          <p:nvPr/>
        </p:nvCxnSpPr>
        <p:spPr>
          <a:xfrm>
            <a:off x="8787718" y="2590800"/>
            <a:ext cx="0" cy="7461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D3249D2-267D-0DE6-D5F8-6F4AEBF6806E}"/>
              </a:ext>
            </a:extLst>
          </p:cNvPr>
          <p:cNvSpPr/>
          <p:nvPr/>
        </p:nvSpPr>
        <p:spPr>
          <a:xfrm>
            <a:off x="6324600" y="3466742"/>
            <a:ext cx="4724401" cy="701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Physical Layer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4188C2-4526-D89C-AD3D-D9CF5D736CD6}"/>
              </a:ext>
            </a:extLst>
          </p:cNvPr>
          <p:cNvSpPr txBox="1"/>
          <p:nvPr/>
        </p:nvSpPr>
        <p:spPr>
          <a:xfrm>
            <a:off x="6666597" y="4177393"/>
            <a:ext cx="436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Bits being transmitted over a copper wire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1BCBCB-674D-250B-5D8B-0B01B899090F}"/>
              </a:ext>
            </a:extLst>
          </p:cNvPr>
          <p:cNvSpPr txBox="1"/>
          <p:nvPr/>
        </p:nvSpPr>
        <p:spPr>
          <a:xfrm>
            <a:off x="6172200" y="5449753"/>
            <a:ext cx="579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*In the textbook, they condense it to a 5-layer model, but 7 layers is what is most used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80CCDE-A0A6-863A-38E8-361DDA6DD125}"/>
              </a:ext>
            </a:extLst>
          </p:cNvPr>
          <p:cNvSpPr txBox="1"/>
          <p:nvPr/>
        </p:nvSpPr>
        <p:spPr>
          <a:xfrm>
            <a:off x="5380046" y="917655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FB96E9-D54C-F280-33CB-2E7818D83B34}"/>
              </a:ext>
            </a:extLst>
          </p:cNvPr>
          <p:cNvSpPr txBox="1"/>
          <p:nvPr/>
        </p:nvSpPr>
        <p:spPr>
          <a:xfrm>
            <a:off x="5380046" y="1744379"/>
            <a:ext cx="3048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</a:t>
            </a:r>
          </a:p>
          <a:p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6B740FD-1FB3-7276-D011-08A171B3A6E0}"/>
                  </a:ext>
                </a:extLst>
              </p14:cNvPr>
              <p14:cNvContentPartPr/>
              <p14:nvPr/>
            </p14:nvContentPartPr>
            <p14:xfrm>
              <a:off x="381000" y="4080645"/>
              <a:ext cx="5582520" cy="7747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6B740FD-1FB3-7276-D011-08A171B3A6E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000" y="4017645"/>
                <a:ext cx="5708160" cy="90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7421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103380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>
                <a:latin typeface="Arial"/>
                <a:cs typeface="Arial"/>
              </a:rPr>
              <a:t>Channel Partitioning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30</a:t>
            </a:fld>
            <a:endParaRPr spc="-5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4EA33A-7957-615B-2BB3-C6E5973EE99D}"/>
              </a:ext>
            </a:extLst>
          </p:cNvPr>
          <p:cNvSpPr/>
          <p:nvPr/>
        </p:nvSpPr>
        <p:spPr>
          <a:xfrm>
            <a:off x="1295400" y="2481468"/>
            <a:ext cx="6096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50">
            <a:extLst>
              <a:ext uri="{FF2B5EF4-FFF2-40B4-BE49-F238E27FC236}">
                <a16:creationId xmlns:a16="http://schemas.microsoft.com/office/drawing/2014/main" id="{C81F4C9F-8217-08C8-7F3F-BCA2CE0020CE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4953000"/>
            <a:ext cx="1219200" cy="1214438"/>
            <a:chOff x="1729" y="3502"/>
            <a:chExt cx="512" cy="525"/>
          </a:xfrm>
        </p:grpSpPr>
        <p:sp>
          <p:nvSpPr>
            <p:cNvPr id="5" name="Rectangle 34">
              <a:extLst>
                <a:ext uri="{FF2B5EF4-FFF2-40B4-BE49-F238E27FC236}">
                  <a16:creationId xmlns:a16="http://schemas.microsoft.com/office/drawing/2014/main" id="{AE03C93D-8F6E-60AD-1278-2CA9CC23E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" y="3502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381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7" name="Group 41">
              <a:extLst>
                <a:ext uri="{FF2B5EF4-FFF2-40B4-BE49-F238E27FC236}">
                  <a16:creationId xmlns:a16="http://schemas.microsoft.com/office/drawing/2014/main" id="{EE6E4BD8-2907-B609-DDDF-BE64C39408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9" y="3612"/>
              <a:ext cx="512" cy="415"/>
              <a:chOff x="-44" y="1473"/>
              <a:chExt cx="981" cy="1105"/>
            </a:xfrm>
          </p:grpSpPr>
          <p:pic>
            <p:nvPicPr>
              <p:cNvPr id="8" name="Picture 42" descr="desktop_computer_stylized_medium">
                <a:extLst>
                  <a:ext uri="{FF2B5EF4-FFF2-40B4-BE49-F238E27FC236}">
                    <a16:creationId xmlns:a16="http://schemas.microsoft.com/office/drawing/2014/main" id="{26C6583C-D79F-9BC9-14E5-CBCE35FCEC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Freeform 43">
                <a:extLst>
                  <a:ext uri="{FF2B5EF4-FFF2-40B4-BE49-F238E27FC236}">
                    <a16:creationId xmlns:a16="http://schemas.microsoft.com/office/drawing/2014/main" id="{8657A6F7-FC73-E263-7520-8E81ED4A3D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38100">
                <a:solidFill>
                  <a:schemeClr val="accent2"/>
                </a:solidFill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0" name="Group 50">
            <a:extLst>
              <a:ext uri="{FF2B5EF4-FFF2-40B4-BE49-F238E27FC236}">
                <a16:creationId xmlns:a16="http://schemas.microsoft.com/office/drawing/2014/main" id="{9D13AE76-B446-E11A-DCC1-8DA9D58EFD1A}"/>
              </a:ext>
            </a:extLst>
          </p:cNvPr>
          <p:cNvGrpSpPr>
            <a:grpSpLocks/>
          </p:cNvGrpSpPr>
          <p:nvPr/>
        </p:nvGrpSpPr>
        <p:grpSpPr bwMode="auto">
          <a:xfrm>
            <a:off x="2651064" y="4953000"/>
            <a:ext cx="1219200" cy="1214438"/>
            <a:chOff x="1729" y="3502"/>
            <a:chExt cx="512" cy="525"/>
          </a:xfrm>
        </p:grpSpPr>
        <p:sp>
          <p:nvSpPr>
            <p:cNvPr id="11" name="Rectangle 34">
              <a:extLst>
                <a:ext uri="{FF2B5EF4-FFF2-40B4-BE49-F238E27FC236}">
                  <a16:creationId xmlns:a16="http://schemas.microsoft.com/office/drawing/2014/main" id="{58B8E14A-6827-1EAB-77CF-7F81D1674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" y="3502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2" name="Group 41">
              <a:extLst>
                <a:ext uri="{FF2B5EF4-FFF2-40B4-BE49-F238E27FC236}">
                  <a16:creationId xmlns:a16="http://schemas.microsoft.com/office/drawing/2014/main" id="{A219AF4C-833F-4E78-FBEB-90F0A62E0E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9" y="3612"/>
              <a:ext cx="512" cy="415"/>
              <a:chOff x="-44" y="1473"/>
              <a:chExt cx="981" cy="1105"/>
            </a:xfrm>
          </p:grpSpPr>
          <p:pic>
            <p:nvPicPr>
              <p:cNvPr id="13" name="Picture 42" descr="desktop_computer_stylized_medium">
                <a:extLst>
                  <a:ext uri="{FF2B5EF4-FFF2-40B4-BE49-F238E27FC236}">
                    <a16:creationId xmlns:a16="http://schemas.microsoft.com/office/drawing/2014/main" id="{C7FA9961-EAFC-947E-9924-7BE66109F7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AD97DA9E-070B-9227-1E43-20A53540F8A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38100">
                <a:solidFill>
                  <a:schemeClr val="accent1"/>
                </a:solidFill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5" name="Group 50">
            <a:extLst>
              <a:ext uri="{FF2B5EF4-FFF2-40B4-BE49-F238E27FC236}">
                <a16:creationId xmlns:a16="http://schemas.microsoft.com/office/drawing/2014/main" id="{D97F2418-7573-A368-C92F-19A7707C3B9E}"/>
              </a:ext>
            </a:extLst>
          </p:cNvPr>
          <p:cNvGrpSpPr>
            <a:grpSpLocks/>
          </p:cNvGrpSpPr>
          <p:nvPr/>
        </p:nvGrpSpPr>
        <p:grpSpPr bwMode="auto">
          <a:xfrm>
            <a:off x="4115525" y="4970987"/>
            <a:ext cx="1219200" cy="1214438"/>
            <a:chOff x="1729" y="3502"/>
            <a:chExt cx="512" cy="525"/>
          </a:xfrm>
        </p:grpSpPr>
        <p:sp>
          <p:nvSpPr>
            <p:cNvPr id="16" name="Rectangle 34">
              <a:extLst>
                <a:ext uri="{FF2B5EF4-FFF2-40B4-BE49-F238E27FC236}">
                  <a16:creationId xmlns:a16="http://schemas.microsoft.com/office/drawing/2014/main" id="{BEFC1F99-645F-D34E-DF2F-5C23EFA4C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" y="3502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7" name="Group 41">
              <a:extLst>
                <a:ext uri="{FF2B5EF4-FFF2-40B4-BE49-F238E27FC236}">
                  <a16:creationId xmlns:a16="http://schemas.microsoft.com/office/drawing/2014/main" id="{0F828D3B-7333-F581-BF44-EB624CFDE7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9" y="3612"/>
              <a:ext cx="512" cy="415"/>
              <a:chOff x="-44" y="1473"/>
              <a:chExt cx="981" cy="1105"/>
            </a:xfrm>
          </p:grpSpPr>
          <p:pic>
            <p:nvPicPr>
              <p:cNvPr id="18" name="Picture 42" descr="desktop_computer_stylized_medium">
                <a:extLst>
                  <a:ext uri="{FF2B5EF4-FFF2-40B4-BE49-F238E27FC236}">
                    <a16:creationId xmlns:a16="http://schemas.microsoft.com/office/drawing/2014/main" id="{DF989F90-475B-EBE2-EC54-7830D6453C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Freeform 43">
                <a:extLst>
                  <a:ext uri="{FF2B5EF4-FFF2-40B4-BE49-F238E27FC236}">
                    <a16:creationId xmlns:a16="http://schemas.microsoft.com/office/drawing/2014/main" id="{CBBA651C-A434-1ED8-832F-161B3B7762C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38100">
                <a:solidFill>
                  <a:schemeClr val="accent6"/>
                </a:solidFill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20" name="Group 50">
            <a:extLst>
              <a:ext uri="{FF2B5EF4-FFF2-40B4-BE49-F238E27FC236}">
                <a16:creationId xmlns:a16="http://schemas.microsoft.com/office/drawing/2014/main" id="{F5DC6A42-E76C-39F5-EBC1-8A4B3CC96017}"/>
              </a:ext>
            </a:extLst>
          </p:cNvPr>
          <p:cNvGrpSpPr>
            <a:grpSpLocks/>
          </p:cNvGrpSpPr>
          <p:nvPr/>
        </p:nvGrpSpPr>
        <p:grpSpPr bwMode="auto">
          <a:xfrm>
            <a:off x="5594473" y="4978335"/>
            <a:ext cx="1219200" cy="1214438"/>
            <a:chOff x="1729" y="3502"/>
            <a:chExt cx="512" cy="525"/>
          </a:xfrm>
        </p:grpSpPr>
        <p:sp>
          <p:nvSpPr>
            <p:cNvPr id="21" name="Rectangle 34">
              <a:extLst>
                <a:ext uri="{FF2B5EF4-FFF2-40B4-BE49-F238E27FC236}">
                  <a16:creationId xmlns:a16="http://schemas.microsoft.com/office/drawing/2014/main" id="{1B0B3690-6F34-67A3-0BAE-C373FC8E1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" y="3502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38100">
              <a:solidFill>
                <a:schemeClr val="accent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22" name="Group 41">
              <a:extLst>
                <a:ext uri="{FF2B5EF4-FFF2-40B4-BE49-F238E27FC236}">
                  <a16:creationId xmlns:a16="http://schemas.microsoft.com/office/drawing/2014/main" id="{41FBBCEE-0F0F-24C7-2B33-FE769224E2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9" y="3612"/>
              <a:ext cx="512" cy="415"/>
              <a:chOff x="-44" y="1473"/>
              <a:chExt cx="981" cy="1105"/>
            </a:xfrm>
          </p:grpSpPr>
          <p:pic>
            <p:nvPicPr>
              <p:cNvPr id="23" name="Picture 42" descr="desktop_computer_stylized_medium">
                <a:extLst>
                  <a:ext uri="{FF2B5EF4-FFF2-40B4-BE49-F238E27FC236}">
                    <a16:creationId xmlns:a16="http://schemas.microsoft.com/office/drawing/2014/main" id="{1BEB0CF1-09CB-6C19-E65E-7F912696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38100">
                <a:solidFill>
                  <a:schemeClr val="accent3"/>
                </a:solidFill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Freeform 43">
                <a:extLst>
                  <a:ext uri="{FF2B5EF4-FFF2-40B4-BE49-F238E27FC236}">
                    <a16:creationId xmlns:a16="http://schemas.microsoft.com/office/drawing/2014/main" id="{8DA0032B-C44C-C6B0-6872-198B4131AAA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38100">
                <a:solidFill>
                  <a:schemeClr val="accent3"/>
                </a:solidFill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EFC4CB9B-19A0-8743-9625-6F0425A41275}"/>
              </a:ext>
            </a:extLst>
          </p:cNvPr>
          <p:cNvSpPr/>
          <p:nvPr/>
        </p:nvSpPr>
        <p:spPr>
          <a:xfrm>
            <a:off x="1312291" y="2518756"/>
            <a:ext cx="1507109" cy="68742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9EB95C5-8EDE-0438-907F-88DA973AD5E4}"/>
              </a:ext>
            </a:extLst>
          </p:cNvPr>
          <p:cNvSpPr/>
          <p:nvPr/>
        </p:nvSpPr>
        <p:spPr>
          <a:xfrm>
            <a:off x="2819400" y="2512977"/>
            <a:ext cx="1507109" cy="68742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0E5AAD-0BCC-05EE-F48B-5EED096E5BC2}"/>
              </a:ext>
            </a:extLst>
          </p:cNvPr>
          <p:cNvSpPr/>
          <p:nvPr/>
        </p:nvSpPr>
        <p:spPr>
          <a:xfrm>
            <a:off x="4343400" y="2514600"/>
            <a:ext cx="1507109" cy="68742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9D2755-4D89-77DD-670E-E7AB0590133F}"/>
              </a:ext>
            </a:extLst>
          </p:cNvPr>
          <p:cNvSpPr/>
          <p:nvPr/>
        </p:nvSpPr>
        <p:spPr>
          <a:xfrm>
            <a:off x="5867400" y="2514600"/>
            <a:ext cx="1507109" cy="68742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91ED59-B147-6F36-ED9E-365F8F5B7440}"/>
              </a:ext>
            </a:extLst>
          </p:cNvPr>
          <p:cNvSpPr txBox="1"/>
          <p:nvPr/>
        </p:nvSpPr>
        <p:spPr>
          <a:xfrm>
            <a:off x="7010400" y="5544675"/>
            <a:ext cx="141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  <a:r>
              <a:rPr lang="en-US" sz="2400" dirty="0"/>
              <a:t> nodes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B1AA85-D775-3CD4-3DCB-6F54E436581C}"/>
              </a:ext>
            </a:extLst>
          </p:cNvPr>
          <p:cNvSpPr txBox="1"/>
          <p:nvPr/>
        </p:nvSpPr>
        <p:spPr>
          <a:xfrm>
            <a:off x="1760267" y="616743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B5C920-ADFB-7629-2DDF-86865B20D45F}"/>
              </a:ext>
            </a:extLst>
          </p:cNvPr>
          <p:cNvSpPr txBox="1"/>
          <p:nvPr/>
        </p:nvSpPr>
        <p:spPr>
          <a:xfrm>
            <a:off x="3128088" y="616743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173C45-354A-75F5-9324-7067C02B1868}"/>
              </a:ext>
            </a:extLst>
          </p:cNvPr>
          <p:cNvSpPr txBox="1"/>
          <p:nvPr/>
        </p:nvSpPr>
        <p:spPr>
          <a:xfrm>
            <a:off x="4549436" y="61854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08A0CC-E447-B02E-5982-DE27AE72167B}"/>
              </a:ext>
            </a:extLst>
          </p:cNvPr>
          <p:cNvSpPr txBox="1"/>
          <p:nvPr/>
        </p:nvSpPr>
        <p:spPr>
          <a:xfrm>
            <a:off x="6031865" y="6167438"/>
            <a:ext cx="6122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0793E3C0-3D51-1132-6285-BE70A4E03315}"/>
              </a:ext>
            </a:extLst>
          </p:cNvPr>
          <p:cNvSpPr/>
          <p:nvPr/>
        </p:nvSpPr>
        <p:spPr>
          <a:xfrm rot="5400000">
            <a:off x="4089014" y="-1061663"/>
            <a:ext cx="550291" cy="605447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76704D-645A-B96D-2777-9EF75A262C0A}"/>
              </a:ext>
            </a:extLst>
          </p:cNvPr>
          <p:cNvSpPr txBox="1"/>
          <p:nvPr/>
        </p:nvSpPr>
        <p:spPr>
          <a:xfrm>
            <a:off x="2964815" y="1307620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Links total bandwidth = 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4C103E-824B-4F30-B760-CA7AA7955077}"/>
              </a:ext>
            </a:extLst>
          </p:cNvPr>
          <p:cNvSpPr txBox="1"/>
          <p:nvPr/>
        </p:nvSpPr>
        <p:spPr>
          <a:xfrm>
            <a:off x="7848600" y="2060968"/>
            <a:ext cx="381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Divide channel into </a:t>
            </a:r>
            <a:r>
              <a:rPr lang="en-US" b="1" dirty="0"/>
              <a:t>N</a:t>
            </a:r>
            <a:r>
              <a:rPr lang="en-US" dirty="0"/>
              <a:t> slots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node gets (on average) D/N bandwidth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to transmit data for a fixed amount of time, and then next node gets to transmit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B47A31-2BA8-F7E0-7C1F-09964C5EE7BC}"/>
              </a:ext>
            </a:extLst>
          </p:cNvPr>
          <p:cNvSpPr/>
          <p:nvPr/>
        </p:nvSpPr>
        <p:spPr>
          <a:xfrm>
            <a:off x="1889956" y="3303089"/>
            <a:ext cx="487040" cy="14780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329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103380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>
                <a:latin typeface="Arial"/>
                <a:cs typeface="Arial"/>
              </a:rPr>
              <a:t>Channel Partitioning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31</a:t>
            </a:fld>
            <a:endParaRPr spc="-5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4EA33A-7957-615B-2BB3-C6E5973EE99D}"/>
              </a:ext>
            </a:extLst>
          </p:cNvPr>
          <p:cNvSpPr/>
          <p:nvPr/>
        </p:nvSpPr>
        <p:spPr>
          <a:xfrm>
            <a:off x="1295400" y="2481468"/>
            <a:ext cx="6096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50">
            <a:extLst>
              <a:ext uri="{FF2B5EF4-FFF2-40B4-BE49-F238E27FC236}">
                <a16:creationId xmlns:a16="http://schemas.microsoft.com/office/drawing/2014/main" id="{C81F4C9F-8217-08C8-7F3F-BCA2CE0020CE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4953000"/>
            <a:ext cx="1219200" cy="1214438"/>
            <a:chOff x="1729" y="3502"/>
            <a:chExt cx="512" cy="525"/>
          </a:xfrm>
        </p:grpSpPr>
        <p:sp>
          <p:nvSpPr>
            <p:cNvPr id="5" name="Rectangle 34">
              <a:extLst>
                <a:ext uri="{FF2B5EF4-FFF2-40B4-BE49-F238E27FC236}">
                  <a16:creationId xmlns:a16="http://schemas.microsoft.com/office/drawing/2014/main" id="{AE03C93D-8F6E-60AD-1278-2CA9CC23E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" y="3502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381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7" name="Group 41">
              <a:extLst>
                <a:ext uri="{FF2B5EF4-FFF2-40B4-BE49-F238E27FC236}">
                  <a16:creationId xmlns:a16="http://schemas.microsoft.com/office/drawing/2014/main" id="{EE6E4BD8-2907-B609-DDDF-BE64C39408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9" y="3612"/>
              <a:ext cx="512" cy="415"/>
              <a:chOff x="-44" y="1473"/>
              <a:chExt cx="981" cy="1105"/>
            </a:xfrm>
          </p:grpSpPr>
          <p:pic>
            <p:nvPicPr>
              <p:cNvPr id="8" name="Picture 42" descr="desktop_computer_stylized_medium">
                <a:extLst>
                  <a:ext uri="{FF2B5EF4-FFF2-40B4-BE49-F238E27FC236}">
                    <a16:creationId xmlns:a16="http://schemas.microsoft.com/office/drawing/2014/main" id="{26C6583C-D79F-9BC9-14E5-CBCE35FCEC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Freeform 43">
                <a:extLst>
                  <a:ext uri="{FF2B5EF4-FFF2-40B4-BE49-F238E27FC236}">
                    <a16:creationId xmlns:a16="http://schemas.microsoft.com/office/drawing/2014/main" id="{8657A6F7-FC73-E263-7520-8E81ED4A3D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38100">
                <a:solidFill>
                  <a:schemeClr val="accent2"/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0" name="Group 50">
            <a:extLst>
              <a:ext uri="{FF2B5EF4-FFF2-40B4-BE49-F238E27FC236}">
                <a16:creationId xmlns:a16="http://schemas.microsoft.com/office/drawing/2014/main" id="{9D13AE76-B446-E11A-DCC1-8DA9D58EFD1A}"/>
              </a:ext>
            </a:extLst>
          </p:cNvPr>
          <p:cNvGrpSpPr>
            <a:grpSpLocks/>
          </p:cNvGrpSpPr>
          <p:nvPr/>
        </p:nvGrpSpPr>
        <p:grpSpPr bwMode="auto">
          <a:xfrm>
            <a:off x="2651064" y="4953000"/>
            <a:ext cx="1219200" cy="1214438"/>
            <a:chOff x="1729" y="3502"/>
            <a:chExt cx="512" cy="525"/>
          </a:xfrm>
        </p:grpSpPr>
        <p:sp>
          <p:nvSpPr>
            <p:cNvPr id="11" name="Rectangle 34">
              <a:extLst>
                <a:ext uri="{FF2B5EF4-FFF2-40B4-BE49-F238E27FC236}">
                  <a16:creationId xmlns:a16="http://schemas.microsoft.com/office/drawing/2014/main" id="{58B8E14A-6827-1EAB-77CF-7F81D1674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" y="3502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2" name="Group 41">
              <a:extLst>
                <a:ext uri="{FF2B5EF4-FFF2-40B4-BE49-F238E27FC236}">
                  <a16:creationId xmlns:a16="http://schemas.microsoft.com/office/drawing/2014/main" id="{A219AF4C-833F-4E78-FBEB-90F0A62E0E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9" y="3612"/>
              <a:ext cx="512" cy="415"/>
              <a:chOff x="-44" y="1473"/>
              <a:chExt cx="981" cy="1105"/>
            </a:xfrm>
          </p:grpSpPr>
          <p:pic>
            <p:nvPicPr>
              <p:cNvPr id="13" name="Picture 42" descr="desktop_computer_stylized_medium">
                <a:extLst>
                  <a:ext uri="{FF2B5EF4-FFF2-40B4-BE49-F238E27FC236}">
                    <a16:creationId xmlns:a16="http://schemas.microsoft.com/office/drawing/2014/main" id="{C7FA9961-EAFC-947E-9924-7BE66109F7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AD97DA9E-070B-9227-1E43-20A53540F8A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38100">
                <a:solidFill>
                  <a:schemeClr val="accent1"/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5" name="Group 50">
            <a:extLst>
              <a:ext uri="{FF2B5EF4-FFF2-40B4-BE49-F238E27FC236}">
                <a16:creationId xmlns:a16="http://schemas.microsoft.com/office/drawing/2014/main" id="{D97F2418-7573-A368-C92F-19A7707C3B9E}"/>
              </a:ext>
            </a:extLst>
          </p:cNvPr>
          <p:cNvGrpSpPr>
            <a:grpSpLocks/>
          </p:cNvGrpSpPr>
          <p:nvPr/>
        </p:nvGrpSpPr>
        <p:grpSpPr bwMode="auto">
          <a:xfrm>
            <a:off x="4115525" y="4970987"/>
            <a:ext cx="1219200" cy="1214438"/>
            <a:chOff x="1729" y="3502"/>
            <a:chExt cx="512" cy="525"/>
          </a:xfrm>
        </p:grpSpPr>
        <p:sp>
          <p:nvSpPr>
            <p:cNvPr id="16" name="Rectangle 34">
              <a:extLst>
                <a:ext uri="{FF2B5EF4-FFF2-40B4-BE49-F238E27FC236}">
                  <a16:creationId xmlns:a16="http://schemas.microsoft.com/office/drawing/2014/main" id="{BEFC1F99-645F-D34E-DF2F-5C23EFA4C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" y="3502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7" name="Group 41">
              <a:extLst>
                <a:ext uri="{FF2B5EF4-FFF2-40B4-BE49-F238E27FC236}">
                  <a16:creationId xmlns:a16="http://schemas.microsoft.com/office/drawing/2014/main" id="{0F828D3B-7333-F581-BF44-EB624CFDE7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9" y="3612"/>
              <a:ext cx="512" cy="415"/>
              <a:chOff x="-44" y="1473"/>
              <a:chExt cx="981" cy="1105"/>
            </a:xfrm>
          </p:grpSpPr>
          <p:pic>
            <p:nvPicPr>
              <p:cNvPr id="18" name="Picture 42" descr="desktop_computer_stylized_medium">
                <a:extLst>
                  <a:ext uri="{FF2B5EF4-FFF2-40B4-BE49-F238E27FC236}">
                    <a16:creationId xmlns:a16="http://schemas.microsoft.com/office/drawing/2014/main" id="{DF989F90-475B-EBE2-EC54-7830D6453C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Freeform 43">
                <a:extLst>
                  <a:ext uri="{FF2B5EF4-FFF2-40B4-BE49-F238E27FC236}">
                    <a16:creationId xmlns:a16="http://schemas.microsoft.com/office/drawing/2014/main" id="{CBBA651C-A434-1ED8-832F-161B3B7762C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38100">
                <a:solidFill>
                  <a:schemeClr val="accent6"/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20" name="Group 50">
            <a:extLst>
              <a:ext uri="{FF2B5EF4-FFF2-40B4-BE49-F238E27FC236}">
                <a16:creationId xmlns:a16="http://schemas.microsoft.com/office/drawing/2014/main" id="{F5DC6A42-E76C-39F5-EBC1-8A4B3CC96017}"/>
              </a:ext>
            </a:extLst>
          </p:cNvPr>
          <p:cNvGrpSpPr>
            <a:grpSpLocks/>
          </p:cNvGrpSpPr>
          <p:nvPr/>
        </p:nvGrpSpPr>
        <p:grpSpPr bwMode="auto">
          <a:xfrm>
            <a:off x="5594473" y="4978335"/>
            <a:ext cx="1219200" cy="1214438"/>
            <a:chOff x="1729" y="3502"/>
            <a:chExt cx="512" cy="525"/>
          </a:xfrm>
        </p:grpSpPr>
        <p:sp>
          <p:nvSpPr>
            <p:cNvPr id="21" name="Rectangle 34">
              <a:extLst>
                <a:ext uri="{FF2B5EF4-FFF2-40B4-BE49-F238E27FC236}">
                  <a16:creationId xmlns:a16="http://schemas.microsoft.com/office/drawing/2014/main" id="{1B0B3690-6F34-67A3-0BAE-C373FC8E1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" y="3502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38100">
              <a:solidFill>
                <a:schemeClr val="accent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22" name="Group 41">
              <a:extLst>
                <a:ext uri="{FF2B5EF4-FFF2-40B4-BE49-F238E27FC236}">
                  <a16:creationId xmlns:a16="http://schemas.microsoft.com/office/drawing/2014/main" id="{41FBBCEE-0F0F-24C7-2B33-FE769224E2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9" y="3612"/>
              <a:ext cx="512" cy="415"/>
              <a:chOff x="-44" y="1473"/>
              <a:chExt cx="981" cy="1105"/>
            </a:xfrm>
          </p:grpSpPr>
          <p:pic>
            <p:nvPicPr>
              <p:cNvPr id="23" name="Picture 42" descr="desktop_computer_stylized_medium">
                <a:extLst>
                  <a:ext uri="{FF2B5EF4-FFF2-40B4-BE49-F238E27FC236}">
                    <a16:creationId xmlns:a16="http://schemas.microsoft.com/office/drawing/2014/main" id="{1BEB0CF1-09CB-6C19-E65E-7F912696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38100">
                <a:solidFill>
                  <a:schemeClr val="accent3"/>
                </a:solidFill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Freeform 43">
                <a:extLst>
                  <a:ext uri="{FF2B5EF4-FFF2-40B4-BE49-F238E27FC236}">
                    <a16:creationId xmlns:a16="http://schemas.microsoft.com/office/drawing/2014/main" id="{8DA0032B-C44C-C6B0-6872-198B4131AAA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38100">
                <a:solidFill>
                  <a:schemeClr val="accent3"/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EFC4CB9B-19A0-8743-9625-6F0425A41275}"/>
              </a:ext>
            </a:extLst>
          </p:cNvPr>
          <p:cNvSpPr/>
          <p:nvPr/>
        </p:nvSpPr>
        <p:spPr>
          <a:xfrm>
            <a:off x="1312291" y="2518756"/>
            <a:ext cx="1507109" cy="68742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9EB95C5-8EDE-0438-907F-88DA973AD5E4}"/>
              </a:ext>
            </a:extLst>
          </p:cNvPr>
          <p:cNvSpPr/>
          <p:nvPr/>
        </p:nvSpPr>
        <p:spPr>
          <a:xfrm>
            <a:off x="2819400" y="2512977"/>
            <a:ext cx="1507109" cy="68742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0E5AAD-0BCC-05EE-F48B-5EED096E5BC2}"/>
              </a:ext>
            </a:extLst>
          </p:cNvPr>
          <p:cNvSpPr/>
          <p:nvPr/>
        </p:nvSpPr>
        <p:spPr>
          <a:xfrm>
            <a:off x="4343400" y="2514600"/>
            <a:ext cx="1507109" cy="68742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9D2755-4D89-77DD-670E-E7AB0590133F}"/>
              </a:ext>
            </a:extLst>
          </p:cNvPr>
          <p:cNvSpPr/>
          <p:nvPr/>
        </p:nvSpPr>
        <p:spPr>
          <a:xfrm>
            <a:off x="5867400" y="2514600"/>
            <a:ext cx="1507109" cy="68742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91ED59-B147-6F36-ED9E-365F8F5B7440}"/>
              </a:ext>
            </a:extLst>
          </p:cNvPr>
          <p:cNvSpPr txBox="1"/>
          <p:nvPr/>
        </p:nvSpPr>
        <p:spPr>
          <a:xfrm>
            <a:off x="7010400" y="5544675"/>
            <a:ext cx="141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  <a:r>
              <a:rPr lang="en-US" sz="2400" dirty="0"/>
              <a:t> nodes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B1AA85-D775-3CD4-3DCB-6F54E436581C}"/>
              </a:ext>
            </a:extLst>
          </p:cNvPr>
          <p:cNvSpPr txBox="1"/>
          <p:nvPr/>
        </p:nvSpPr>
        <p:spPr>
          <a:xfrm>
            <a:off x="1760267" y="616743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B5C920-ADFB-7629-2DDF-86865B20D45F}"/>
              </a:ext>
            </a:extLst>
          </p:cNvPr>
          <p:cNvSpPr txBox="1"/>
          <p:nvPr/>
        </p:nvSpPr>
        <p:spPr>
          <a:xfrm>
            <a:off x="3128088" y="616743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173C45-354A-75F5-9324-7067C02B1868}"/>
              </a:ext>
            </a:extLst>
          </p:cNvPr>
          <p:cNvSpPr txBox="1"/>
          <p:nvPr/>
        </p:nvSpPr>
        <p:spPr>
          <a:xfrm>
            <a:off x="4549436" y="61854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08A0CC-E447-B02E-5982-DE27AE72167B}"/>
              </a:ext>
            </a:extLst>
          </p:cNvPr>
          <p:cNvSpPr txBox="1"/>
          <p:nvPr/>
        </p:nvSpPr>
        <p:spPr>
          <a:xfrm>
            <a:off x="6031865" y="6167438"/>
            <a:ext cx="6122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0793E3C0-3D51-1132-6285-BE70A4E03315}"/>
              </a:ext>
            </a:extLst>
          </p:cNvPr>
          <p:cNvSpPr/>
          <p:nvPr/>
        </p:nvSpPr>
        <p:spPr>
          <a:xfrm rot="5400000">
            <a:off x="4089014" y="-1061663"/>
            <a:ext cx="550291" cy="605447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76704D-645A-B96D-2777-9EF75A262C0A}"/>
              </a:ext>
            </a:extLst>
          </p:cNvPr>
          <p:cNvSpPr txBox="1"/>
          <p:nvPr/>
        </p:nvSpPr>
        <p:spPr>
          <a:xfrm>
            <a:off x="2964815" y="1307620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Links total bandwidth = 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4C103E-824B-4F30-B760-CA7AA7955077}"/>
              </a:ext>
            </a:extLst>
          </p:cNvPr>
          <p:cNvSpPr txBox="1"/>
          <p:nvPr/>
        </p:nvSpPr>
        <p:spPr>
          <a:xfrm>
            <a:off x="7848600" y="2060968"/>
            <a:ext cx="381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Divide channel into </a:t>
            </a:r>
            <a:r>
              <a:rPr lang="en-US" b="1" dirty="0"/>
              <a:t>N</a:t>
            </a:r>
            <a:r>
              <a:rPr lang="en-US" dirty="0"/>
              <a:t> slots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node gets (on average) D/N bandwidth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to transmit data for a fixed amount of time, and then next node gets to transmit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B47A31-2BA8-F7E0-7C1F-09964C5EE7BC}"/>
              </a:ext>
            </a:extLst>
          </p:cNvPr>
          <p:cNvSpPr/>
          <p:nvPr/>
        </p:nvSpPr>
        <p:spPr>
          <a:xfrm>
            <a:off x="3223122" y="3335557"/>
            <a:ext cx="487040" cy="1478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200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103380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>
                <a:latin typeface="Arial"/>
                <a:cs typeface="Arial"/>
              </a:rPr>
              <a:t>Channel Partitioning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32</a:t>
            </a:fld>
            <a:endParaRPr spc="-5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4EA33A-7957-615B-2BB3-C6E5973EE99D}"/>
              </a:ext>
            </a:extLst>
          </p:cNvPr>
          <p:cNvSpPr/>
          <p:nvPr/>
        </p:nvSpPr>
        <p:spPr>
          <a:xfrm>
            <a:off x="1295400" y="2481468"/>
            <a:ext cx="6096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50">
            <a:extLst>
              <a:ext uri="{FF2B5EF4-FFF2-40B4-BE49-F238E27FC236}">
                <a16:creationId xmlns:a16="http://schemas.microsoft.com/office/drawing/2014/main" id="{C81F4C9F-8217-08C8-7F3F-BCA2CE0020CE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4953000"/>
            <a:ext cx="1219200" cy="1214438"/>
            <a:chOff x="1729" y="3502"/>
            <a:chExt cx="512" cy="525"/>
          </a:xfrm>
        </p:grpSpPr>
        <p:sp>
          <p:nvSpPr>
            <p:cNvPr id="5" name="Rectangle 34">
              <a:extLst>
                <a:ext uri="{FF2B5EF4-FFF2-40B4-BE49-F238E27FC236}">
                  <a16:creationId xmlns:a16="http://schemas.microsoft.com/office/drawing/2014/main" id="{AE03C93D-8F6E-60AD-1278-2CA9CC23E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" y="3502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381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7" name="Group 41">
              <a:extLst>
                <a:ext uri="{FF2B5EF4-FFF2-40B4-BE49-F238E27FC236}">
                  <a16:creationId xmlns:a16="http://schemas.microsoft.com/office/drawing/2014/main" id="{EE6E4BD8-2907-B609-DDDF-BE64C39408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9" y="3612"/>
              <a:ext cx="512" cy="415"/>
              <a:chOff x="-44" y="1473"/>
              <a:chExt cx="981" cy="1105"/>
            </a:xfrm>
          </p:grpSpPr>
          <p:pic>
            <p:nvPicPr>
              <p:cNvPr id="8" name="Picture 42" descr="desktop_computer_stylized_medium">
                <a:extLst>
                  <a:ext uri="{FF2B5EF4-FFF2-40B4-BE49-F238E27FC236}">
                    <a16:creationId xmlns:a16="http://schemas.microsoft.com/office/drawing/2014/main" id="{26C6583C-D79F-9BC9-14E5-CBCE35FCEC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Freeform 43">
                <a:extLst>
                  <a:ext uri="{FF2B5EF4-FFF2-40B4-BE49-F238E27FC236}">
                    <a16:creationId xmlns:a16="http://schemas.microsoft.com/office/drawing/2014/main" id="{8657A6F7-FC73-E263-7520-8E81ED4A3D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38100">
                <a:solidFill>
                  <a:schemeClr val="accent2"/>
                </a:solidFill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0" name="Group 50">
            <a:extLst>
              <a:ext uri="{FF2B5EF4-FFF2-40B4-BE49-F238E27FC236}">
                <a16:creationId xmlns:a16="http://schemas.microsoft.com/office/drawing/2014/main" id="{9D13AE76-B446-E11A-DCC1-8DA9D58EFD1A}"/>
              </a:ext>
            </a:extLst>
          </p:cNvPr>
          <p:cNvGrpSpPr>
            <a:grpSpLocks/>
          </p:cNvGrpSpPr>
          <p:nvPr/>
        </p:nvGrpSpPr>
        <p:grpSpPr bwMode="auto">
          <a:xfrm>
            <a:off x="2651064" y="4953000"/>
            <a:ext cx="1219200" cy="1214438"/>
            <a:chOff x="1729" y="3502"/>
            <a:chExt cx="512" cy="525"/>
          </a:xfrm>
        </p:grpSpPr>
        <p:sp>
          <p:nvSpPr>
            <p:cNvPr id="11" name="Rectangle 34">
              <a:extLst>
                <a:ext uri="{FF2B5EF4-FFF2-40B4-BE49-F238E27FC236}">
                  <a16:creationId xmlns:a16="http://schemas.microsoft.com/office/drawing/2014/main" id="{58B8E14A-6827-1EAB-77CF-7F81D1674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" y="3502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2" name="Group 41">
              <a:extLst>
                <a:ext uri="{FF2B5EF4-FFF2-40B4-BE49-F238E27FC236}">
                  <a16:creationId xmlns:a16="http://schemas.microsoft.com/office/drawing/2014/main" id="{A219AF4C-833F-4E78-FBEB-90F0A62E0E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9" y="3612"/>
              <a:ext cx="512" cy="415"/>
              <a:chOff x="-44" y="1473"/>
              <a:chExt cx="981" cy="1105"/>
            </a:xfrm>
          </p:grpSpPr>
          <p:pic>
            <p:nvPicPr>
              <p:cNvPr id="13" name="Picture 42" descr="desktop_computer_stylized_medium">
                <a:extLst>
                  <a:ext uri="{FF2B5EF4-FFF2-40B4-BE49-F238E27FC236}">
                    <a16:creationId xmlns:a16="http://schemas.microsoft.com/office/drawing/2014/main" id="{C7FA9961-EAFC-947E-9924-7BE66109F7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AD97DA9E-070B-9227-1E43-20A53540F8A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38100">
                <a:solidFill>
                  <a:schemeClr val="accent1"/>
                </a:solidFill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5" name="Group 50">
            <a:extLst>
              <a:ext uri="{FF2B5EF4-FFF2-40B4-BE49-F238E27FC236}">
                <a16:creationId xmlns:a16="http://schemas.microsoft.com/office/drawing/2014/main" id="{D97F2418-7573-A368-C92F-19A7707C3B9E}"/>
              </a:ext>
            </a:extLst>
          </p:cNvPr>
          <p:cNvGrpSpPr>
            <a:grpSpLocks/>
          </p:cNvGrpSpPr>
          <p:nvPr/>
        </p:nvGrpSpPr>
        <p:grpSpPr bwMode="auto">
          <a:xfrm>
            <a:off x="4115525" y="4970987"/>
            <a:ext cx="1219200" cy="1214438"/>
            <a:chOff x="1729" y="3502"/>
            <a:chExt cx="512" cy="525"/>
          </a:xfrm>
        </p:grpSpPr>
        <p:sp>
          <p:nvSpPr>
            <p:cNvPr id="16" name="Rectangle 34">
              <a:extLst>
                <a:ext uri="{FF2B5EF4-FFF2-40B4-BE49-F238E27FC236}">
                  <a16:creationId xmlns:a16="http://schemas.microsoft.com/office/drawing/2014/main" id="{BEFC1F99-645F-D34E-DF2F-5C23EFA4C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" y="3502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7" name="Group 41">
              <a:extLst>
                <a:ext uri="{FF2B5EF4-FFF2-40B4-BE49-F238E27FC236}">
                  <a16:creationId xmlns:a16="http://schemas.microsoft.com/office/drawing/2014/main" id="{0F828D3B-7333-F581-BF44-EB624CFDE7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9" y="3612"/>
              <a:ext cx="512" cy="415"/>
              <a:chOff x="-44" y="1473"/>
              <a:chExt cx="981" cy="1105"/>
            </a:xfrm>
          </p:grpSpPr>
          <p:pic>
            <p:nvPicPr>
              <p:cNvPr id="18" name="Picture 42" descr="desktop_computer_stylized_medium">
                <a:extLst>
                  <a:ext uri="{FF2B5EF4-FFF2-40B4-BE49-F238E27FC236}">
                    <a16:creationId xmlns:a16="http://schemas.microsoft.com/office/drawing/2014/main" id="{DF989F90-475B-EBE2-EC54-7830D6453C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Freeform 43">
                <a:extLst>
                  <a:ext uri="{FF2B5EF4-FFF2-40B4-BE49-F238E27FC236}">
                    <a16:creationId xmlns:a16="http://schemas.microsoft.com/office/drawing/2014/main" id="{CBBA651C-A434-1ED8-832F-161B3B7762C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38100">
                <a:solidFill>
                  <a:schemeClr val="accent6"/>
                </a:solidFill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20" name="Group 50">
            <a:extLst>
              <a:ext uri="{FF2B5EF4-FFF2-40B4-BE49-F238E27FC236}">
                <a16:creationId xmlns:a16="http://schemas.microsoft.com/office/drawing/2014/main" id="{F5DC6A42-E76C-39F5-EBC1-8A4B3CC96017}"/>
              </a:ext>
            </a:extLst>
          </p:cNvPr>
          <p:cNvGrpSpPr>
            <a:grpSpLocks/>
          </p:cNvGrpSpPr>
          <p:nvPr/>
        </p:nvGrpSpPr>
        <p:grpSpPr bwMode="auto">
          <a:xfrm>
            <a:off x="5594473" y="4978335"/>
            <a:ext cx="1219200" cy="1214438"/>
            <a:chOff x="1729" y="3502"/>
            <a:chExt cx="512" cy="525"/>
          </a:xfrm>
        </p:grpSpPr>
        <p:sp>
          <p:nvSpPr>
            <p:cNvPr id="21" name="Rectangle 34">
              <a:extLst>
                <a:ext uri="{FF2B5EF4-FFF2-40B4-BE49-F238E27FC236}">
                  <a16:creationId xmlns:a16="http://schemas.microsoft.com/office/drawing/2014/main" id="{1B0B3690-6F34-67A3-0BAE-C373FC8E1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" y="3502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38100">
              <a:solidFill>
                <a:schemeClr val="accent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22" name="Group 41">
              <a:extLst>
                <a:ext uri="{FF2B5EF4-FFF2-40B4-BE49-F238E27FC236}">
                  <a16:creationId xmlns:a16="http://schemas.microsoft.com/office/drawing/2014/main" id="{41FBBCEE-0F0F-24C7-2B33-FE769224E2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9" y="3612"/>
              <a:ext cx="512" cy="415"/>
              <a:chOff x="-44" y="1473"/>
              <a:chExt cx="981" cy="1105"/>
            </a:xfrm>
          </p:grpSpPr>
          <p:pic>
            <p:nvPicPr>
              <p:cNvPr id="23" name="Picture 42" descr="desktop_computer_stylized_medium">
                <a:extLst>
                  <a:ext uri="{FF2B5EF4-FFF2-40B4-BE49-F238E27FC236}">
                    <a16:creationId xmlns:a16="http://schemas.microsoft.com/office/drawing/2014/main" id="{1BEB0CF1-09CB-6C19-E65E-7F912696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38100">
                <a:solidFill>
                  <a:schemeClr val="accent3"/>
                </a:solidFill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Freeform 43">
                <a:extLst>
                  <a:ext uri="{FF2B5EF4-FFF2-40B4-BE49-F238E27FC236}">
                    <a16:creationId xmlns:a16="http://schemas.microsoft.com/office/drawing/2014/main" id="{8DA0032B-C44C-C6B0-6872-198B4131AAA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38100">
                <a:solidFill>
                  <a:schemeClr val="accent3"/>
                </a:solidFill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EFC4CB9B-19A0-8743-9625-6F0425A41275}"/>
              </a:ext>
            </a:extLst>
          </p:cNvPr>
          <p:cNvSpPr/>
          <p:nvPr/>
        </p:nvSpPr>
        <p:spPr>
          <a:xfrm>
            <a:off x="1312291" y="2518756"/>
            <a:ext cx="1507109" cy="68742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9EB95C5-8EDE-0438-907F-88DA973AD5E4}"/>
              </a:ext>
            </a:extLst>
          </p:cNvPr>
          <p:cNvSpPr/>
          <p:nvPr/>
        </p:nvSpPr>
        <p:spPr>
          <a:xfrm>
            <a:off x="2819400" y="2512977"/>
            <a:ext cx="1507109" cy="68742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0E5AAD-0BCC-05EE-F48B-5EED096E5BC2}"/>
              </a:ext>
            </a:extLst>
          </p:cNvPr>
          <p:cNvSpPr/>
          <p:nvPr/>
        </p:nvSpPr>
        <p:spPr>
          <a:xfrm>
            <a:off x="4343400" y="2514600"/>
            <a:ext cx="1507109" cy="68742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9D2755-4D89-77DD-670E-E7AB0590133F}"/>
              </a:ext>
            </a:extLst>
          </p:cNvPr>
          <p:cNvSpPr/>
          <p:nvPr/>
        </p:nvSpPr>
        <p:spPr>
          <a:xfrm>
            <a:off x="5867400" y="2514600"/>
            <a:ext cx="1507109" cy="68742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91ED59-B147-6F36-ED9E-365F8F5B7440}"/>
              </a:ext>
            </a:extLst>
          </p:cNvPr>
          <p:cNvSpPr txBox="1"/>
          <p:nvPr/>
        </p:nvSpPr>
        <p:spPr>
          <a:xfrm>
            <a:off x="7010400" y="5544675"/>
            <a:ext cx="141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  <a:r>
              <a:rPr lang="en-US" sz="2400" dirty="0"/>
              <a:t> nodes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B1AA85-D775-3CD4-3DCB-6F54E436581C}"/>
              </a:ext>
            </a:extLst>
          </p:cNvPr>
          <p:cNvSpPr txBox="1"/>
          <p:nvPr/>
        </p:nvSpPr>
        <p:spPr>
          <a:xfrm>
            <a:off x="1760267" y="616743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B5C920-ADFB-7629-2DDF-86865B20D45F}"/>
              </a:ext>
            </a:extLst>
          </p:cNvPr>
          <p:cNvSpPr txBox="1"/>
          <p:nvPr/>
        </p:nvSpPr>
        <p:spPr>
          <a:xfrm>
            <a:off x="3128088" y="616743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173C45-354A-75F5-9324-7067C02B1868}"/>
              </a:ext>
            </a:extLst>
          </p:cNvPr>
          <p:cNvSpPr txBox="1"/>
          <p:nvPr/>
        </p:nvSpPr>
        <p:spPr>
          <a:xfrm>
            <a:off x="4549436" y="61854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08A0CC-E447-B02E-5982-DE27AE72167B}"/>
              </a:ext>
            </a:extLst>
          </p:cNvPr>
          <p:cNvSpPr txBox="1"/>
          <p:nvPr/>
        </p:nvSpPr>
        <p:spPr>
          <a:xfrm>
            <a:off x="6031865" y="6167438"/>
            <a:ext cx="6122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0793E3C0-3D51-1132-6285-BE70A4E03315}"/>
              </a:ext>
            </a:extLst>
          </p:cNvPr>
          <p:cNvSpPr/>
          <p:nvPr/>
        </p:nvSpPr>
        <p:spPr>
          <a:xfrm rot="5400000">
            <a:off x="4089014" y="-1061663"/>
            <a:ext cx="550291" cy="605447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76704D-645A-B96D-2777-9EF75A262C0A}"/>
              </a:ext>
            </a:extLst>
          </p:cNvPr>
          <p:cNvSpPr txBox="1"/>
          <p:nvPr/>
        </p:nvSpPr>
        <p:spPr>
          <a:xfrm>
            <a:off x="2964815" y="1307620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Links total bandwidth = 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4C103E-824B-4F30-B760-CA7AA7955077}"/>
              </a:ext>
            </a:extLst>
          </p:cNvPr>
          <p:cNvSpPr txBox="1"/>
          <p:nvPr/>
        </p:nvSpPr>
        <p:spPr>
          <a:xfrm>
            <a:off x="7848600" y="2060968"/>
            <a:ext cx="381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Divide channel into </a:t>
            </a:r>
            <a:r>
              <a:rPr lang="en-US" b="1" dirty="0"/>
              <a:t>N</a:t>
            </a:r>
            <a:r>
              <a:rPr lang="en-US" dirty="0"/>
              <a:t> slots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node gets (on average) D/N bandwidth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to transmit data for a fixed amount of time, and then next node gets to transmit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B47A31-2BA8-F7E0-7C1F-09964C5EE7BC}"/>
              </a:ext>
            </a:extLst>
          </p:cNvPr>
          <p:cNvSpPr/>
          <p:nvPr/>
        </p:nvSpPr>
        <p:spPr>
          <a:xfrm>
            <a:off x="4725125" y="3335557"/>
            <a:ext cx="487040" cy="14780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231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103380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>
                <a:latin typeface="Arial"/>
                <a:cs typeface="Arial"/>
              </a:rPr>
              <a:t>Channel Partitioning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33</a:t>
            </a:fld>
            <a:endParaRPr spc="-5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4EA33A-7957-615B-2BB3-C6E5973EE99D}"/>
              </a:ext>
            </a:extLst>
          </p:cNvPr>
          <p:cNvSpPr/>
          <p:nvPr/>
        </p:nvSpPr>
        <p:spPr>
          <a:xfrm>
            <a:off x="1295400" y="2481468"/>
            <a:ext cx="6096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50">
            <a:extLst>
              <a:ext uri="{FF2B5EF4-FFF2-40B4-BE49-F238E27FC236}">
                <a16:creationId xmlns:a16="http://schemas.microsoft.com/office/drawing/2014/main" id="{C81F4C9F-8217-08C8-7F3F-BCA2CE0020CE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4953000"/>
            <a:ext cx="1219200" cy="1214438"/>
            <a:chOff x="1729" y="3502"/>
            <a:chExt cx="512" cy="525"/>
          </a:xfrm>
        </p:grpSpPr>
        <p:sp>
          <p:nvSpPr>
            <p:cNvPr id="5" name="Rectangle 34">
              <a:extLst>
                <a:ext uri="{FF2B5EF4-FFF2-40B4-BE49-F238E27FC236}">
                  <a16:creationId xmlns:a16="http://schemas.microsoft.com/office/drawing/2014/main" id="{AE03C93D-8F6E-60AD-1278-2CA9CC23E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" y="3502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381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7" name="Group 41">
              <a:extLst>
                <a:ext uri="{FF2B5EF4-FFF2-40B4-BE49-F238E27FC236}">
                  <a16:creationId xmlns:a16="http://schemas.microsoft.com/office/drawing/2014/main" id="{EE6E4BD8-2907-B609-DDDF-BE64C39408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9" y="3612"/>
              <a:ext cx="512" cy="415"/>
              <a:chOff x="-44" y="1473"/>
              <a:chExt cx="981" cy="1105"/>
            </a:xfrm>
          </p:grpSpPr>
          <p:pic>
            <p:nvPicPr>
              <p:cNvPr id="8" name="Picture 42" descr="desktop_computer_stylized_medium">
                <a:extLst>
                  <a:ext uri="{FF2B5EF4-FFF2-40B4-BE49-F238E27FC236}">
                    <a16:creationId xmlns:a16="http://schemas.microsoft.com/office/drawing/2014/main" id="{26C6583C-D79F-9BC9-14E5-CBCE35FCEC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Freeform 43">
                <a:extLst>
                  <a:ext uri="{FF2B5EF4-FFF2-40B4-BE49-F238E27FC236}">
                    <a16:creationId xmlns:a16="http://schemas.microsoft.com/office/drawing/2014/main" id="{8657A6F7-FC73-E263-7520-8E81ED4A3D7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38100">
                <a:solidFill>
                  <a:schemeClr val="accent2"/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0" name="Group 50">
            <a:extLst>
              <a:ext uri="{FF2B5EF4-FFF2-40B4-BE49-F238E27FC236}">
                <a16:creationId xmlns:a16="http://schemas.microsoft.com/office/drawing/2014/main" id="{9D13AE76-B446-E11A-DCC1-8DA9D58EFD1A}"/>
              </a:ext>
            </a:extLst>
          </p:cNvPr>
          <p:cNvGrpSpPr>
            <a:grpSpLocks/>
          </p:cNvGrpSpPr>
          <p:nvPr/>
        </p:nvGrpSpPr>
        <p:grpSpPr bwMode="auto">
          <a:xfrm>
            <a:off x="2651064" y="4953000"/>
            <a:ext cx="1219200" cy="1214438"/>
            <a:chOff x="1729" y="3502"/>
            <a:chExt cx="512" cy="525"/>
          </a:xfrm>
        </p:grpSpPr>
        <p:sp>
          <p:nvSpPr>
            <p:cNvPr id="11" name="Rectangle 34">
              <a:extLst>
                <a:ext uri="{FF2B5EF4-FFF2-40B4-BE49-F238E27FC236}">
                  <a16:creationId xmlns:a16="http://schemas.microsoft.com/office/drawing/2014/main" id="{58B8E14A-6827-1EAB-77CF-7F81D1674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" y="3502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2" name="Group 41">
              <a:extLst>
                <a:ext uri="{FF2B5EF4-FFF2-40B4-BE49-F238E27FC236}">
                  <a16:creationId xmlns:a16="http://schemas.microsoft.com/office/drawing/2014/main" id="{A219AF4C-833F-4E78-FBEB-90F0A62E0E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9" y="3612"/>
              <a:ext cx="512" cy="415"/>
              <a:chOff x="-44" y="1473"/>
              <a:chExt cx="981" cy="1105"/>
            </a:xfrm>
          </p:grpSpPr>
          <p:pic>
            <p:nvPicPr>
              <p:cNvPr id="13" name="Picture 42" descr="desktop_computer_stylized_medium">
                <a:extLst>
                  <a:ext uri="{FF2B5EF4-FFF2-40B4-BE49-F238E27FC236}">
                    <a16:creationId xmlns:a16="http://schemas.microsoft.com/office/drawing/2014/main" id="{C7FA9961-EAFC-947E-9924-7BE66109F7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AD97DA9E-070B-9227-1E43-20A53540F8A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38100">
                <a:solidFill>
                  <a:schemeClr val="accent1"/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5" name="Group 50">
            <a:extLst>
              <a:ext uri="{FF2B5EF4-FFF2-40B4-BE49-F238E27FC236}">
                <a16:creationId xmlns:a16="http://schemas.microsoft.com/office/drawing/2014/main" id="{D97F2418-7573-A368-C92F-19A7707C3B9E}"/>
              </a:ext>
            </a:extLst>
          </p:cNvPr>
          <p:cNvGrpSpPr>
            <a:grpSpLocks/>
          </p:cNvGrpSpPr>
          <p:nvPr/>
        </p:nvGrpSpPr>
        <p:grpSpPr bwMode="auto">
          <a:xfrm>
            <a:off x="4115525" y="4970987"/>
            <a:ext cx="1219200" cy="1214438"/>
            <a:chOff x="1729" y="3502"/>
            <a:chExt cx="512" cy="525"/>
          </a:xfrm>
        </p:grpSpPr>
        <p:sp>
          <p:nvSpPr>
            <p:cNvPr id="16" name="Rectangle 34">
              <a:extLst>
                <a:ext uri="{FF2B5EF4-FFF2-40B4-BE49-F238E27FC236}">
                  <a16:creationId xmlns:a16="http://schemas.microsoft.com/office/drawing/2014/main" id="{BEFC1F99-645F-D34E-DF2F-5C23EFA4C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" y="3502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7" name="Group 41">
              <a:extLst>
                <a:ext uri="{FF2B5EF4-FFF2-40B4-BE49-F238E27FC236}">
                  <a16:creationId xmlns:a16="http://schemas.microsoft.com/office/drawing/2014/main" id="{0F828D3B-7333-F581-BF44-EB624CFDE7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9" y="3612"/>
              <a:ext cx="512" cy="415"/>
              <a:chOff x="-44" y="1473"/>
              <a:chExt cx="981" cy="1105"/>
            </a:xfrm>
          </p:grpSpPr>
          <p:pic>
            <p:nvPicPr>
              <p:cNvPr id="18" name="Picture 42" descr="desktop_computer_stylized_medium">
                <a:extLst>
                  <a:ext uri="{FF2B5EF4-FFF2-40B4-BE49-F238E27FC236}">
                    <a16:creationId xmlns:a16="http://schemas.microsoft.com/office/drawing/2014/main" id="{DF989F90-475B-EBE2-EC54-7830D6453C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Freeform 43">
                <a:extLst>
                  <a:ext uri="{FF2B5EF4-FFF2-40B4-BE49-F238E27FC236}">
                    <a16:creationId xmlns:a16="http://schemas.microsoft.com/office/drawing/2014/main" id="{CBBA651C-A434-1ED8-832F-161B3B7762C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38100">
                <a:solidFill>
                  <a:schemeClr val="accent6"/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20" name="Group 50">
            <a:extLst>
              <a:ext uri="{FF2B5EF4-FFF2-40B4-BE49-F238E27FC236}">
                <a16:creationId xmlns:a16="http://schemas.microsoft.com/office/drawing/2014/main" id="{F5DC6A42-E76C-39F5-EBC1-8A4B3CC96017}"/>
              </a:ext>
            </a:extLst>
          </p:cNvPr>
          <p:cNvGrpSpPr>
            <a:grpSpLocks/>
          </p:cNvGrpSpPr>
          <p:nvPr/>
        </p:nvGrpSpPr>
        <p:grpSpPr bwMode="auto">
          <a:xfrm>
            <a:off x="5594473" y="4978335"/>
            <a:ext cx="1219200" cy="1214438"/>
            <a:chOff x="1729" y="3502"/>
            <a:chExt cx="512" cy="525"/>
          </a:xfrm>
        </p:grpSpPr>
        <p:sp>
          <p:nvSpPr>
            <p:cNvPr id="21" name="Rectangle 34">
              <a:extLst>
                <a:ext uri="{FF2B5EF4-FFF2-40B4-BE49-F238E27FC236}">
                  <a16:creationId xmlns:a16="http://schemas.microsoft.com/office/drawing/2014/main" id="{1B0B3690-6F34-67A3-0BAE-C373FC8E1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1" y="3502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38100">
              <a:solidFill>
                <a:schemeClr val="accent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22" name="Group 41">
              <a:extLst>
                <a:ext uri="{FF2B5EF4-FFF2-40B4-BE49-F238E27FC236}">
                  <a16:creationId xmlns:a16="http://schemas.microsoft.com/office/drawing/2014/main" id="{41FBBCEE-0F0F-24C7-2B33-FE769224E2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9" y="3612"/>
              <a:ext cx="512" cy="415"/>
              <a:chOff x="-44" y="1473"/>
              <a:chExt cx="981" cy="1105"/>
            </a:xfrm>
          </p:grpSpPr>
          <p:pic>
            <p:nvPicPr>
              <p:cNvPr id="23" name="Picture 42" descr="desktop_computer_stylized_medium">
                <a:extLst>
                  <a:ext uri="{FF2B5EF4-FFF2-40B4-BE49-F238E27FC236}">
                    <a16:creationId xmlns:a16="http://schemas.microsoft.com/office/drawing/2014/main" id="{1BEB0CF1-09CB-6C19-E65E-7F912696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 w="38100">
                <a:solidFill>
                  <a:schemeClr val="accent3"/>
                </a:solidFill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Freeform 43">
                <a:extLst>
                  <a:ext uri="{FF2B5EF4-FFF2-40B4-BE49-F238E27FC236}">
                    <a16:creationId xmlns:a16="http://schemas.microsoft.com/office/drawing/2014/main" id="{8DA0032B-C44C-C6B0-6872-198B4131AAA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 w="38100">
                <a:solidFill>
                  <a:schemeClr val="accent3"/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EFC4CB9B-19A0-8743-9625-6F0425A41275}"/>
              </a:ext>
            </a:extLst>
          </p:cNvPr>
          <p:cNvSpPr/>
          <p:nvPr/>
        </p:nvSpPr>
        <p:spPr>
          <a:xfrm>
            <a:off x="1312291" y="2518756"/>
            <a:ext cx="1507109" cy="68742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9EB95C5-8EDE-0438-907F-88DA973AD5E4}"/>
              </a:ext>
            </a:extLst>
          </p:cNvPr>
          <p:cNvSpPr/>
          <p:nvPr/>
        </p:nvSpPr>
        <p:spPr>
          <a:xfrm>
            <a:off x="2819400" y="2512977"/>
            <a:ext cx="1507109" cy="68742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0E5AAD-0BCC-05EE-F48B-5EED096E5BC2}"/>
              </a:ext>
            </a:extLst>
          </p:cNvPr>
          <p:cNvSpPr/>
          <p:nvPr/>
        </p:nvSpPr>
        <p:spPr>
          <a:xfrm>
            <a:off x="4343400" y="2514600"/>
            <a:ext cx="1507109" cy="68742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9D2755-4D89-77DD-670E-E7AB0590133F}"/>
              </a:ext>
            </a:extLst>
          </p:cNvPr>
          <p:cNvSpPr/>
          <p:nvPr/>
        </p:nvSpPr>
        <p:spPr>
          <a:xfrm>
            <a:off x="5867400" y="2514600"/>
            <a:ext cx="1507109" cy="68742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91ED59-B147-6F36-ED9E-365F8F5B7440}"/>
              </a:ext>
            </a:extLst>
          </p:cNvPr>
          <p:cNvSpPr txBox="1"/>
          <p:nvPr/>
        </p:nvSpPr>
        <p:spPr>
          <a:xfrm>
            <a:off x="7010400" y="5544675"/>
            <a:ext cx="141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  <a:r>
              <a:rPr lang="en-US" sz="2400" dirty="0"/>
              <a:t> nodes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B1AA85-D775-3CD4-3DCB-6F54E436581C}"/>
              </a:ext>
            </a:extLst>
          </p:cNvPr>
          <p:cNvSpPr txBox="1"/>
          <p:nvPr/>
        </p:nvSpPr>
        <p:spPr>
          <a:xfrm>
            <a:off x="1760267" y="616743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B5C920-ADFB-7629-2DDF-86865B20D45F}"/>
              </a:ext>
            </a:extLst>
          </p:cNvPr>
          <p:cNvSpPr txBox="1"/>
          <p:nvPr/>
        </p:nvSpPr>
        <p:spPr>
          <a:xfrm>
            <a:off x="3128088" y="616743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173C45-354A-75F5-9324-7067C02B1868}"/>
              </a:ext>
            </a:extLst>
          </p:cNvPr>
          <p:cNvSpPr txBox="1"/>
          <p:nvPr/>
        </p:nvSpPr>
        <p:spPr>
          <a:xfrm>
            <a:off x="4549436" y="61854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08A0CC-E447-B02E-5982-DE27AE72167B}"/>
              </a:ext>
            </a:extLst>
          </p:cNvPr>
          <p:cNvSpPr txBox="1"/>
          <p:nvPr/>
        </p:nvSpPr>
        <p:spPr>
          <a:xfrm>
            <a:off x="6031865" y="6167438"/>
            <a:ext cx="6122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0793E3C0-3D51-1132-6285-BE70A4E03315}"/>
              </a:ext>
            </a:extLst>
          </p:cNvPr>
          <p:cNvSpPr/>
          <p:nvPr/>
        </p:nvSpPr>
        <p:spPr>
          <a:xfrm rot="5400000">
            <a:off x="4089014" y="-1061663"/>
            <a:ext cx="550291" cy="605447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76704D-645A-B96D-2777-9EF75A262C0A}"/>
              </a:ext>
            </a:extLst>
          </p:cNvPr>
          <p:cNvSpPr txBox="1"/>
          <p:nvPr/>
        </p:nvSpPr>
        <p:spPr>
          <a:xfrm>
            <a:off x="2964815" y="1307620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Links total bandwidth = 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4C103E-824B-4F30-B760-CA7AA7955077}"/>
              </a:ext>
            </a:extLst>
          </p:cNvPr>
          <p:cNvSpPr txBox="1"/>
          <p:nvPr/>
        </p:nvSpPr>
        <p:spPr>
          <a:xfrm>
            <a:off x="7848600" y="2060968"/>
            <a:ext cx="381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Divide channel into </a:t>
            </a:r>
            <a:r>
              <a:rPr lang="en-US" b="1" dirty="0"/>
              <a:t>N</a:t>
            </a:r>
            <a:r>
              <a:rPr lang="en-US" dirty="0"/>
              <a:t> slots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node gets (on average) D/N bandwidth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to transmit data for a fixed amount of time, and then next node gets to transmit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B47A31-2BA8-F7E0-7C1F-09964C5EE7BC}"/>
              </a:ext>
            </a:extLst>
          </p:cNvPr>
          <p:cNvSpPr/>
          <p:nvPr/>
        </p:nvSpPr>
        <p:spPr>
          <a:xfrm>
            <a:off x="6133073" y="3351728"/>
            <a:ext cx="487040" cy="147809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867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>
                <a:latin typeface="Arial"/>
                <a:cs typeface="Arial"/>
              </a:rPr>
              <a:t>Random Access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34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7652B8-8F45-C3F4-38BA-E62C5D788E58}"/>
              </a:ext>
            </a:extLst>
          </p:cNvPr>
          <p:cNvSpPr txBox="1"/>
          <p:nvPr/>
        </p:nvSpPr>
        <p:spPr>
          <a:xfrm>
            <a:off x="326231" y="711165"/>
            <a:ext cx="5891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Collisions will occur, but we will try to </a:t>
            </a:r>
            <a:r>
              <a:rPr lang="en-US" i="1" dirty="0"/>
              <a:t>recover</a:t>
            </a:r>
            <a:r>
              <a:rPr lang="en-US" dirty="0"/>
              <a:t> from them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B164A5-2B50-8108-D2F5-E97B02D7193B}"/>
              </a:ext>
            </a:extLst>
          </p:cNvPr>
          <p:cNvSpPr txBox="1"/>
          <p:nvPr/>
        </p:nvSpPr>
        <p:spPr>
          <a:xfrm>
            <a:off x="203426" y="1336277"/>
            <a:ext cx="599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Slotted ALOHA</a:t>
            </a:r>
            <a:r>
              <a:rPr lang="en-US" dirty="0"/>
              <a:t>: Divide up time into discrete L/R “slots” </a:t>
            </a:r>
            <a:r>
              <a:rPr lang="en-US" b="1" dirty="0"/>
              <a:t> </a:t>
            </a:r>
          </a:p>
        </p:txBody>
      </p:sp>
      <p:grpSp>
        <p:nvGrpSpPr>
          <p:cNvPr id="5" name="Group 51">
            <a:extLst>
              <a:ext uri="{FF2B5EF4-FFF2-40B4-BE49-F238E27FC236}">
                <a16:creationId xmlns:a16="http://schemas.microsoft.com/office/drawing/2014/main" id="{6F38C6C0-6B33-A5B8-ED88-622972910FAE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2779998"/>
            <a:ext cx="922337" cy="658813"/>
            <a:chOff x="267" y="2244"/>
            <a:chExt cx="581" cy="415"/>
          </a:xfrm>
        </p:grpSpPr>
        <p:sp>
          <p:nvSpPr>
            <p:cNvPr id="7" name="Rectangle 36">
              <a:extLst>
                <a:ext uri="{FF2B5EF4-FFF2-40B4-BE49-F238E27FC236}">
                  <a16:creationId xmlns:a16="http://schemas.microsoft.com/office/drawing/2014/main" id="{A90A828F-8448-5817-418A-8C1F5AD1EE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17" y="2400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8" name="Group 38">
              <a:extLst>
                <a:ext uri="{FF2B5EF4-FFF2-40B4-BE49-F238E27FC236}">
                  <a16:creationId xmlns:a16="http://schemas.microsoft.com/office/drawing/2014/main" id="{115CD66F-DDE6-21F3-4A1A-CAB34B8D99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" y="2244"/>
              <a:ext cx="512" cy="415"/>
              <a:chOff x="-44" y="1473"/>
              <a:chExt cx="981" cy="1105"/>
            </a:xfrm>
          </p:grpSpPr>
          <p:pic>
            <p:nvPicPr>
              <p:cNvPr id="9" name="Picture 39" descr="desktop_computer_stylized_medium">
                <a:extLst>
                  <a:ext uri="{FF2B5EF4-FFF2-40B4-BE49-F238E27FC236}">
                    <a16:creationId xmlns:a16="http://schemas.microsoft.com/office/drawing/2014/main" id="{42EDD3ED-2B63-07B9-016C-74F20F23B2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Freeform 40">
                <a:extLst>
                  <a:ext uri="{FF2B5EF4-FFF2-40B4-BE49-F238E27FC236}">
                    <a16:creationId xmlns:a16="http://schemas.microsoft.com/office/drawing/2014/main" id="{7A38370C-EADC-9805-C9E9-CE358FFD82A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1" name="Group 51">
            <a:extLst>
              <a:ext uri="{FF2B5EF4-FFF2-40B4-BE49-F238E27FC236}">
                <a16:creationId xmlns:a16="http://schemas.microsoft.com/office/drawing/2014/main" id="{8DC90367-E4CC-016E-F098-0A3CE9C40F4B}"/>
              </a:ext>
            </a:extLst>
          </p:cNvPr>
          <p:cNvGrpSpPr>
            <a:grpSpLocks/>
          </p:cNvGrpSpPr>
          <p:nvPr/>
        </p:nvGrpSpPr>
        <p:grpSpPr bwMode="auto">
          <a:xfrm>
            <a:off x="326232" y="3554023"/>
            <a:ext cx="922337" cy="658813"/>
            <a:chOff x="267" y="2244"/>
            <a:chExt cx="581" cy="415"/>
          </a:xfrm>
        </p:grpSpPr>
        <p:sp>
          <p:nvSpPr>
            <p:cNvPr id="12" name="Rectangle 36">
              <a:extLst>
                <a:ext uri="{FF2B5EF4-FFF2-40B4-BE49-F238E27FC236}">
                  <a16:creationId xmlns:a16="http://schemas.microsoft.com/office/drawing/2014/main" id="{FF725718-F884-39DA-C98B-506F27B22A8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17" y="2400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22767265-C9EF-5708-4142-CE3B7BB4A2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" y="2244"/>
              <a:ext cx="512" cy="415"/>
              <a:chOff x="-44" y="1473"/>
              <a:chExt cx="981" cy="1105"/>
            </a:xfrm>
          </p:grpSpPr>
          <p:pic>
            <p:nvPicPr>
              <p:cNvPr id="14" name="Picture 39" descr="desktop_computer_stylized_medium">
                <a:extLst>
                  <a:ext uri="{FF2B5EF4-FFF2-40B4-BE49-F238E27FC236}">
                    <a16:creationId xmlns:a16="http://schemas.microsoft.com/office/drawing/2014/main" id="{EA41A387-99DD-3C21-19A8-CA9D88E2DC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Freeform 40">
                <a:extLst>
                  <a:ext uri="{FF2B5EF4-FFF2-40B4-BE49-F238E27FC236}">
                    <a16:creationId xmlns:a16="http://schemas.microsoft.com/office/drawing/2014/main" id="{B05F4EE3-34D0-7D36-91C6-5B442D7A833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6" name="Group 51">
            <a:extLst>
              <a:ext uri="{FF2B5EF4-FFF2-40B4-BE49-F238E27FC236}">
                <a16:creationId xmlns:a16="http://schemas.microsoft.com/office/drawing/2014/main" id="{56ABE03C-C338-CE06-FBEF-4DD132A7E622}"/>
              </a:ext>
            </a:extLst>
          </p:cNvPr>
          <p:cNvGrpSpPr>
            <a:grpSpLocks/>
          </p:cNvGrpSpPr>
          <p:nvPr/>
        </p:nvGrpSpPr>
        <p:grpSpPr bwMode="auto">
          <a:xfrm>
            <a:off x="326231" y="4417438"/>
            <a:ext cx="922337" cy="658813"/>
            <a:chOff x="267" y="2244"/>
            <a:chExt cx="581" cy="415"/>
          </a:xfrm>
        </p:grpSpPr>
        <p:sp>
          <p:nvSpPr>
            <p:cNvPr id="17" name="Rectangle 36">
              <a:extLst>
                <a:ext uri="{FF2B5EF4-FFF2-40B4-BE49-F238E27FC236}">
                  <a16:creationId xmlns:a16="http://schemas.microsoft.com/office/drawing/2014/main" id="{3CD87BE5-913B-18B2-4528-2088275EBD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17" y="2400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AE6279C9-235F-86C0-3507-BA3F9C4212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" y="2244"/>
              <a:ext cx="512" cy="415"/>
              <a:chOff x="-44" y="1473"/>
              <a:chExt cx="981" cy="1105"/>
            </a:xfrm>
          </p:grpSpPr>
          <p:pic>
            <p:nvPicPr>
              <p:cNvPr id="19" name="Picture 39" descr="desktop_computer_stylized_medium">
                <a:extLst>
                  <a:ext uri="{FF2B5EF4-FFF2-40B4-BE49-F238E27FC236}">
                    <a16:creationId xmlns:a16="http://schemas.microsoft.com/office/drawing/2014/main" id="{F4E08E4E-86C9-59E4-BDEE-F8BFA4E7D2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Freeform 40">
                <a:extLst>
                  <a:ext uri="{FF2B5EF4-FFF2-40B4-BE49-F238E27FC236}">
                    <a16:creationId xmlns:a16="http://schemas.microsoft.com/office/drawing/2014/main" id="{99FAE387-F265-1EEE-E075-2892C61076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5BDB88A-072F-6B59-7157-DCBCF452DE8A}"/>
              </a:ext>
            </a:extLst>
          </p:cNvPr>
          <p:cNvCxnSpPr>
            <a:cxnSpLocks/>
          </p:cNvCxnSpPr>
          <p:nvPr/>
        </p:nvCxnSpPr>
        <p:spPr>
          <a:xfrm>
            <a:off x="992981" y="3438811"/>
            <a:ext cx="632221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270F56-9BC4-1E46-AA7D-3C96254C0183}"/>
              </a:ext>
            </a:extLst>
          </p:cNvPr>
          <p:cNvCxnSpPr>
            <a:cxnSpLocks/>
          </p:cNvCxnSpPr>
          <p:nvPr/>
        </p:nvCxnSpPr>
        <p:spPr>
          <a:xfrm>
            <a:off x="992980" y="4267200"/>
            <a:ext cx="63222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0ABA0BC-1D9B-6DDE-7E99-8D0E5647A910}"/>
              </a:ext>
            </a:extLst>
          </p:cNvPr>
          <p:cNvCxnSpPr>
            <a:cxnSpLocks/>
          </p:cNvCxnSpPr>
          <p:nvPr/>
        </p:nvCxnSpPr>
        <p:spPr>
          <a:xfrm flipV="1">
            <a:off x="1012988" y="5076251"/>
            <a:ext cx="6226012" cy="291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5B96943-B7B7-D544-4D4B-254A5D8057CB}"/>
              </a:ext>
            </a:extLst>
          </p:cNvPr>
          <p:cNvSpPr txBox="1"/>
          <p:nvPr/>
        </p:nvSpPr>
        <p:spPr>
          <a:xfrm>
            <a:off x="8991600" y="1295400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 = size of frame</a:t>
            </a:r>
          </a:p>
          <a:p>
            <a:r>
              <a:rPr lang="en-US" dirty="0"/>
              <a:t>R = Bandwidth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9354F8-2384-8A47-75FD-B4CEE73ACFCE}"/>
              </a:ext>
            </a:extLst>
          </p:cNvPr>
          <p:cNvSpPr txBox="1"/>
          <p:nvPr/>
        </p:nvSpPr>
        <p:spPr>
          <a:xfrm>
            <a:off x="8991600" y="1974438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L/R = Time needed to transmit one frame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0FCEC3C-98E0-9F3C-C060-89723CD1D153}"/>
              </a:ext>
            </a:extLst>
          </p:cNvPr>
          <p:cNvCxnSpPr/>
          <p:nvPr/>
        </p:nvCxnSpPr>
        <p:spPr>
          <a:xfrm>
            <a:off x="1371600" y="2779998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B71B8F-0462-A80A-115A-DFA753E3E34D}"/>
              </a:ext>
            </a:extLst>
          </p:cNvPr>
          <p:cNvCxnSpPr/>
          <p:nvPr/>
        </p:nvCxnSpPr>
        <p:spPr>
          <a:xfrm>
            <a:off x="2133600" y="2779998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7EDA4CF-68D0-3974-E251-2A006B66D5C9}"/>
              </a:ext>
            </a:extLst>
          </p:cNvPr>
          <p:cNvCxnSpPr/>
          <p:nvPr/>
        </p:nvCxnSpPr>
        <p:spPr>
          <a:xfrm>
            <a:off x="2895600" y="2743200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B4680E7-4B70-60B0-1F57-A877D2397E46}"/>
              </a:ext>
            </a:extLst>
          </p:cNvPr>
          <p:cNvCxnSpPr/>
          <p:nvPr/>
        </p:nvCxnSpPr>
        <p:spPr>
          <a:xfrm>
            <a:off x="3657600" y="2743200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068459F-AC71-1C0D-CC8A-681F898773E1}"/>
              </a:ext>
            </a:extLst>
          </p:cNvPr>
          <p:cNvCxnSpPr/>
          <p:nvPr/>
        </p:nvCxnSpPr>
        <p:spPr>
          <a:xfrm>
            <a:off x="4343400" y="2779998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A75F969-7620-593E-86FD-D492FC30D1CA}"/>
              </a:ext>
            </a:extLst>
          </p:cNvPr>
          <p:cNvCxnSpPr/>
          <p:nvPr/>
        </p:nvCxnSpPr>
        <p:spPr>
          <a:xfrm>
            <a:off x="5105400" y="2779998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B57CFC7-F31A-126D-AD46-05220A93413E}"/>
              </a:ext>
            </a:extLst>
          </p:cNvPr>
          <p:cNvCxnSpPr/>
          <p:nvPr/>
        </p:nvCxnSpPr>
        <p:spPr>
          <a:xfrm>
            <a:off x="5867400" y="2743200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01DF6FF-8917-43A7-CEBC-F4EA4C33EFFA}"/>
              </a:ext>
            </a:extLst>
          </p:cNvPr>
          <p:cNvCxnSpPr/>
          <p:nvPr/>
        </p:nvCxnSpPr>
        <p:spPr>
          <a:xfrm>
            <a:off x="6629400" y="2743200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5B79CCC-E5CC-DD74-07A7-0026C941500E}"/>
              </a:ext>
            </a:extLst>
          </p:cNvPr>
          <p:cNvSpPr txBox="1"/>
          <p:nvPr/>
        </p:nvSpPr>
        <p:spPr>
          <a:xfrm>
            <a:off x="1153698" y="2489964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L/R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972800-14A1-599E-D0FE-38A4D964BF46}"/>
              </a:ext>
            </a:extLst>
          </p:cNvPr>
          <p:cNvSpPr txBox="1"/>
          <p:nvPr/>
        </p:nvSpPr>
        <p:spPr>
          <a:xfrm>
            <a:off x="1798678" y="2478036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 L/R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58399C-AD64-08D7-703A-B42840ED1F44}"/>
              </a:ext>
            </a:extLst>
          </p:cNvPr>
          <p:cNvSpPr txBox="1"/>
          <p:nvPr/>
        </p:nvSpPr>
        <p:spPr>
          <a:xfrm>
            <a:off x="2560677" y="2446052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 L/R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36324F8-DDCF-7566-3930-0F7897C78275}"/>
              </a:ext>
            </a:extLst>
          </p:cNvPr>
          <p:cNvSpPr txBox="1"/>
          <p:nvPr/>
        </p:nvSpPr>
        <p:spPr>
          <a:xfrm>
            <a:off x="3470440" y="237305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E3F5192-BB24-090B-7B58-F0792C1A8732}"/>
              </a:ext>
            </a:extLst>
          </p:cNvPr>
          <p:cNvSpPr txBox="1"/>
          <p:nvPr/>
        </p:nvSpPr>
        <p:spPr>
          <a:xfrm>
            <a:off x="203426" y="1696165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collisions occur, the colliding nodes will flip a coin to see who should retransmit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A7482A3-1932-DDE0-B663-04FC3FDE23D1}"/>
              </a:ext>
            </a:extLst>
          </p:cNvPr>
          <p:cNvSpPr txBox="1"/>
          <p:nvPr/>
        </p:nvSpPr>
        <p:spPr>
          <a:xfrm>
            <a:off x="672562" y="5592730"/>
            <a:ext cx="1074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only transmit frames at beginning of slots. If collision occurs, the nodes can detect collision before the slot ends</a:t>
            </a:r>
          </a:p>
        </p:txBody>
      </p:sp>
    </p:spTree>
    <p:extLst>
      <p:ext uri="{BB962C8B-B14F-4D97-AF65-F5344CB8AC3E}">
        <p14:creationId xmlns:p14="http://schemas.microsoft.com/office/powerpoint/2010/main" val="1255961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>
                <a:latin typeface="Arial"/>
                <a:cs typeface="Arial"/>
              </a:rPr>
              <a:t>Random Access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35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7652B8-8F45-C3F4-38BA-E62C5D788E58}"/>
              </a:ext>
            </a:extLst>
          </p:cNvPr>
          <p:cNvSpPr txBox="1"/>
          <p:nvPr/>
        </p:nvSpPr>
        <p:spPr>
          <a:xfrm>
            <a:off x="326231" y="711165"/>
            <a:ext cx="5891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Collisions will occur, but we will try to </a:t>
            </a:r>
            <a:r>
              <a:rPr lang="en-US" i="1" dirty="0"/>
              <a:t>recover</a:t>
            </a:r>
            <a:r>
              <a:rPr lang="en-US" dirty="0"/>
              <a:t> from them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B164A5-2B50-8108-D2F5-E97B02D7193B}"/>
              </a:ext>
            </a:extLst>
          </p:cNvPr>
          <p:cNvSpPr txBox="1"/>
          <p:nvPr/>
        </p:nvSpPr>
        <p:spPr>
          <a:xfrm>
            <a:off x="203426" y="1336277"/>
            <a:ext cx="599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Slotted ALOHA</a:t>
            </a:r>
            <a:r>
              <a:rPr lang="en-US" dirty="0"/>
              <a:t>: Divide up time into discrete L/R “slots” </a:t>
            </a:r>
            <a:r>
              <a:rPr lang="en-US" b="1" dirty="0"/>
              <a:t> </a:t>
            </a:r>
          </a:p>
        </p:txBody>
      </p:sp>
      <p:grpSp>
        <p:nvGrpSpPr>
          <p:cNvPr id="5" name="Group 51">
            <a:extLst>
              <a:ext uri="{FF2B5EF4-FFF2-40B4-BE49-F238E27FC236}">
                <a16:creationId xmlns:a16="http://schemas.microsoft.com/office/drawing/2014/main" id="{6F38C6C0-6B33-A5B8-ED88-622972910FAE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2779998"/>
            <a:ext cx="922337" cy="658813"/>
            <a:chOff x="267" y="2244"/>
            <a:chExt cx="581" cy="415"/>
          </a:xfrm>
        </p:grpSpPr>
        <p:sp>
          <p:nvSpPr>
            <p:cNvPr id="7" name="Rectangle 36">
              <a:extLst>
                <a:ext uri="{FF2B5EF4-FFF2-40B4-BE49-F238E27FC236}">
                  <a16:creationId xmlns:a16="http://schemas.microsoft.com/office/drawing/2014/main" id="{A90A828F-8448-5817-418A-8C1F5AD1EE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17" y="2400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8" name="Group 38">
              <a:extLst>
                <a:ext uri="{FF2B5EF4-FFF2-40B4-BE49-F238E27FC236}">
                  <a16:creationId xmlns:a16="http://schemas.microsoft.com/office/drawing/2014/main" id="{115CD66F-DDE6-21F3-4A1A-CAB34B8D99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" y="2244"/>
              <a:ext cx="512" cy="415"/>
              <a:chOff x="-44" y="1473"/>
              <a:chExt cx="981" cy="1105"/>
            </a:xfrm>
          </p:grpSpPr>
          <p:pic>
            <p:nvPicPr>
              <p:cNvPr id="9" name="Picture 39" descr="desktop_computer_stylized_medium">
                <a:extLst>
                  <a:ext uri="{FF2B5EF4-FFF2-40B4-BE49-F238E27FC236}">
                    <a16:creationId xmlns:a16="http://schemas.microsoft.com/office/drawing/2014/main" id="{42EDD3ED-2B63-07B9-016C-74F20F23B2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Freeform 40">
                <a:extLst>
                  <a:ext uri="{FF2B5EF4-FFF2-40B4-BE49-F238E27FC236}">
                    <a16:creationId xmlns:a16="http://schemas.microsoft.com/office/drawing/2014/main" id="{7A38370C-EADC-9805-C9E9-CE358FFD82A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1" name="Group 51">
            <a:extLst>
              <a:ext uri="{FF2B5EF4-FFF2-40B4-BE49-F238E27FC236}">
                <a16:creationId xmlns:a16="http://schemas.microsoft.com/office/drawing/2014/main" id="{8DC90367-E4CC-016E-F098-0A3CE9C40F4B}"/>
              </a:ext>
            </a:extLst>
          </p:cNvPr>
          <p:cNvGrpSpPr>
            <a:grpSpLocks/>
          </p:cNvGrpSpPr>
          <p:nvPr/>
        </p:nvGrpSpPr>
        <p:grpSpPr bwMode="auto">
          <a:xfrm>
            <a:off x="326232" y="3554023"/>
            <a:ext cx="922337" cy="658813"/>
            <a:chOff x="267" y="2244"/>
            <a:chExt cx="581" cy="415"/>
          </a:xfrm>
        </p:grpSpPr>
        <p:sp>
          <p:nvSpPr>
            <p:cNvPr id="12" name="Rectangle 36">
              <a:extLst>
                <a:ext uri="{FF2B5EF4-FFF2-40B4-BE49-F238E27FC236}">
                  <a16:creationId xmlns:a16="http://schemas.microsoft.com/office/drawing/2014/main" id="{FF725718-F884-39DA-C98B-506F27B22A8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17" y="2400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22767265-C9EF-5708-4142-CE3B7BB4A2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" y="2244"/>
              <a:ext cx="512" cy="415"/>
              <a:chOff x="-44" y="1473"/>
              <a:chExt cx="981" cy="1105"/>
            </a:xfrm>
          </p:grpSpPr>
          <p:pic>
            <p:nvPicPr>
              <p:cNvPr id="14" name="Picture 39" descr="desktop_computer_stylized_medium">
                <a:extLst>
                  <a:ext uri="{FF2B5EF4-FFF2-40B4-BE49-F238E27FC236}">
                    <a16:creationId xmlns:a16="http://schemas.microsoft.com/office/drawing/2014/main" id="{EA41A387-99DD-3C21-19A8-CA9D88E2DC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Freeform 40">
                <a:extLst>
                  <a:ext uri="{FF2B5EF4-FFF2-40B4-BE49-F238E27FC236}">
                    <a16:creationId xmlns:a16="http://schemas.microsoft.com/office/drawing/2014/main" id="{B05F4EE3-34D0-7D36-91C6-5B442D7A833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6" name="Group 51">
            <a:extLst>
              <a:ext uri="{FF2B5EF4-FFF2-40B4-BE49-F238E27FC236}">
                <a16:creationId xmlns:a16="http://schemas.microsoft.com/office/drawing/2014/main" id="{56ABE03C-C338-CE06-FBEF-4DD132A7E622}"/>
              </a:ext>
            </a:extLst>
          </p:cNvPr>
          <p:cNvGrpSpPr>
            <a:grpSpLocks/>
          </p:cNvGrpSpPr>
          <p:nvPr/>
        </p:nvGrpSpPr>
        <p:grpSpPr bwMode="auto">
          <a:xfrm>
            <a:off x="326231" y="4417438"/>
            <a:ext cx="922337" cy="658813"/>
            <a:chOff x="267" y="2244"/>
            <a:chExt cx="581" cy="415"/>
          </a:xfrm>
        </p:grpSpPr>
        <p:sp>
          <p:nvSpPr>
            <p:cNvPr id="17" name="Rectangle 36">
              <a:extLst>
                <a:ext uri="{FF2B5EF4-FFF2-40B4-BE49-F238E27FC236}">
                  <a16:creationId xmlns:a16="http://schemas.microsoft.com/office/drawing/2014/main" id="{3CD87BE5-913B-18B2-4528-2088275EBD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17" y="2400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AE6279C9-235F-86C0-3507-BA3F9C4212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" y="2244"/>
              <a:ext cx="512" cy="415"/>
              <a:chOff x="-44" y="1473"/>
              <a:chExt cx="981" cy="1105"/>
            </a:xfrm>
          </p:grpSpPr>
          <p:pic>
            <p:nvPicPr>
              <p:cNvPr id="19" name="Picture 39" descr="desktop_computer_stylized_medium">
                <a:extLst>
                  <a:ext uri="{FF2B5EF4-FFF2-40B4-BE49-F238E27FC236}">
                    <a16:creationId xmlns:a16="http://schemas.microsoft.com/office/drawing/2014/main" id="{F4E08E4E-86C9-59E4-BDEE-F8BFA4E7D2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Freeform 40">
                <a:extLst>
                  <a:ext uri="{FF2B5EF4-FFF2-40B4-BE49-F238E27FC236}">
                    <a16:creationId xmlns:a16="http://schemas.microsoft.com/office/drawing/2014/main" id="{99FAE387-F265-1EEE-E075-2892C61076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5BDB88A-072F-6B59-7157-DCBCF452DE8A}"/>
              </a:ext>
            </a:extLst>
          </p:cNvPr>
          <p:cNvCxnSpPr>
            <a:cxnSpLocks/>
          </p:cNvCxnSpPr>
          <p:nvPr/>
        </p:nvCxnSpPr>
        <p:spPr>
          <a:xfrm>
            <a:off x="992981" y="3438811"/>
            <a:ext cx="632221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270F56-9BC4-1E46-AA7D-3C96254C0183}"/>
              </a:ext>
            </a:extLst>
          </p:cNvPr>
          <p:cNvCxnSpPr>
            <a:cxnSpLocks/>
          </p:cNvCxnSpPr>
          <p:nvPr/>
        </p:nvCxnSpPr>
        <p:spPr>
          <a:xfrm>
            <a:off x="992980" y="4267200"/>
            <a:ext cx="63222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0ABA0BC-1D9B-6DDE-7E99-8D0E5647A910}"/>
              </a:ext>
            </a:extLst>
          </p:cNvPr>
          <p:cNvCxnSpPr>
            <a:cxnSpLocks/>
          </p:cNvCxnSpPr>
          <p:nvPr/>
        </p:nvCxnSpPr>
        <p:spPr>
          <a:xfrm flipV="1">
            <a:off x="1012988" y="5076251"/>
            <a:ext cx="6226012" cy="291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5B96943-B7B7-D544-4D4B-254A5D8057CB}"/>
              </a:ext>
            </a:extLst>
          </p:cNvPr>
          <p:cNvSpPr txBox="1"/>
          <p:nvPr/>
        </p:nvSpPr>
        <p:spPr>
          <a:xfrm>
            <a:off x="8991600" y="1295400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 = size of frame</a:t>
            </a:r>
          </a:p>
          <a:p>
            <a:r>
              <a:rPr lang="en-US" dirty="0"/>
              <a:t>R = Bandwidth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9354F8-2384-8A47-75FD-B4CEE73ACFCE}"/>
              </a:ext>
            </a:extLst>
          </p:cNvPr>
          <p:cNvSpPr txBox="1"/>
          <p:nvPr/>
        </p:nvSpPr>
        <p:spPr>
          <a:xfrm>
            <a:off x="8991600" y="1974438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L/R = Time needed to transmit one frame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0FCEC3C-98E0-9F3C-C060-89723CD1D153}"/>
              </a:ext>
            </a:extLst>
          </p:cNvPr>
          <p:cNvCxnSpPr/>
          <p:nvPr/>
        </p:nvCxnSpPr>
        <p:spPr>
          <a:xfrm>
            <a:off x="1371600" y="2779998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B71B8F-0462-A80A-115A-DFA753E3E34D}"/>
              </a:ext>
            </a:extLst>
          </p:cNvPr>
          <p:cNvCxnSpPr/>
          <p:nvPr/>
        </p:nvCxnSpPr>
        <p:spPr>
          <a:xfrm>
            <a:off x="2133600" y="2779998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7EDA4CF-68D0-3974-E251-2A006B66D5C9}"/>
              </a:ext>
            </a:extLst>
          </p:cNvPr>
          <p:cNvCxnSpPr/>
          <p:nvPr/>
        </p:nvCxnSpPr>
        <p:spPr>
          <a:xfrm>
            <a:off x="2895600" y="2743200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B4680E7-4B70-60B0-1F57-A877D2397E46}"/>
              </a:ext>
            </a:extLst>
          </p:cNvPr>
          <p:cNvCxnSpPr/>
          <p:nvPr/>
        </p:nvCxnSpPr>
        <p:spPr>
          <a:xfrm>
            <a:off x="3657600" y="2743200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068459F-AC71-1C0D-CC8A-681F898773E1}"/>
              </a:ext>
            </a:extLst>
          </p:cNvPr>
          <p:cNvCxnSpPr/>
          <p:nvPr/>
        </p:nvCxnSpPr>
        <p:spPr>
          <a:xfrm>
            <a:off x="4343400" y="2779998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A75F969-7620-593E-86FD-D492FC30D1CA}"/>
              </a:ext>
            </a:extLst>
          </p:cNvPr>
          <p:cNvCxnSpPr/>
          <p:nvPr/>
        </p:nvCxnSpPr>
        <p:spPr>
          <a:xfrm>
            <a:off x="5105400" y="2779998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B57CFC7-F31A-126D-AD46-05220A93413E}"/>
              </a:ext>
            </a:extLst>
          </p:cNvPr>
          <p:cNvCxnSpPr/>
          <p:nvPr/>
        </p:nvCxnSpPr>
        <p:spPr>
          <a:xfrm>
            <a:off x="5867400" y="2743200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01DF6FF-8917-43A7-CEBC-F4EA4C33EFFA}"/>
              </a:ext>
            </a:extLst>
          </p:cNvPr>
          <p:cNvCxnSpPr/>
          <p:nvPr/>
        </p:nvCxnSpPr>
        <p:spPr>
          <a:xfrm>
            <a:off x="6629400" y="2743200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5B79CCC-E5CC-DD74-07A7-0026C941500E}"/>
              </a:ext>
            </a:extLst>
          </p:cNvPr>
          <p:cNvSpPr txBox="1"/>
          <p:nvPr/>
        </p:nvSpPr>
        <p:spPr>
          <a:xfrm>
            <a:off x="1153698" y="2489964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L/R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972800-14A1-599E-D0FE-38A4D964BF46}"/>
              </a:ext>
            </a:extLst>
          </p:cNvPr>
          <p:cNvSpPr txBox="1"/>
          <p:nvPr/>
        </p:nvSpPr>
        <p:spPr>
          <a:xfrm>
            <a:off x="1798678" y="2478036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 L/R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58399C-AD64-08D7-703A-B42840ED1F44}"/>
              </a:ext>
            </a:extLst>
          </p:cNvPr>
          <p:cNvSpPr txBox="1"/>
          <p:nvPr/>
        </p:nvSpPr>
        <p:spPr>
          <a:xfrm>
            <a:off x="2560677" y="2446052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 L/R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36324F8-DDCF-7566-3930-0F7897C78275}"/>
              </a:ext>
            </a:extLst>
          </p:cNvPr>
          <p:cNvSpPr txBox="1"/>
          <p:nvPr/>
        </p:nvSpPr>
        <p:spPr>
          <a:xfrm>
            <a:off x="3470440" y="237305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E3F5192-BB24-090B-7B58-F0792C1A8732}"/>
              </a:ext>
            </a:extLst>
          </p:cNvPr>
          <p:cNvSpPr txBox="1"/>
          <p:nvPr/>
        </p:nvSpPr>
        <p:spPr>
          <a:xfrm>
            <a:off x="203426" y="1696165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collisions occur, the colliding nodes will flip a coin to see who should retransmit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7BAF60-DC71-C9B2-4CFA-FBED97DFD1A7}"/>
              </a:ext>
            </a:extLst>
          </p:cNvPr>
          <p:cNvSpPr/>
          <p:nvPr/>
        </p:nvSpPr>
        <p:spPr>
          <a:xfrm>
            <a:off x="1386563" y="2933731"/>
            <a:ext cx="747036" cy="34316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3A1213-A74C-6B76-5E1E-BB884160FE83}"/>
              </a:ext>
            </a:extLst>
          </p:cNvPr>
          <p:cNvSpPr/>
          <p:nvPr/>
        </p:nvSpPr>
        <p:spPr>
          <a:xfrm>
            <a:off x="1387862" y="3691092"/>
            <a:ext cx="745738" cy="3431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B04010-2445-9FB1-ED9C-552EE1030F88}"/>
              </a:ext>
            </a:extLst>
          </p:cNvPr>
          <p:cNvSpPr/>
          <p:nvPr/>
        </p:nvSpPr>
        <p:spPr>
          <a:xfrm>
            <a:off x="1371599" y="4575260"/>
            <a:ext cx="745740" cy="34316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1EE4B6-E375-CE15-43C6-7C5F3B345BEE}"/>
              </a:ext>
            </a:extLst>
          </p:cNvPr>
          <p:cNvSpPr txBox="1"/>
          <p:nvPr/>
        </p:nvSpPr>
        <p:spPr>
          <a:xfrm>
            <a:off x="1231731" y="535160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Collision</a:t>
            </a:r>
          </a:p>
        </p:txBody>
      </p:sp>
    </p:spTree>
    <p:extLst>
      <p:ext uri="{BB962C8B-B14F-4D97-AF65-F5344CB8AC3E}">
        <p14:creationId xmlns:p14="http://schemas.microsoft.com/office/powerpoint/2010/main" val="29619393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>
                <a:latin typeface="Arial"/>
                <a:cs typeface="Arial"/>
              </a:rPr>
              <a:t>Random Access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36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7652B8-8F45-C3F4-38BA-E62C5D788E58}"/>
              </a:ext>
            </a:extLst>
          </p:cNvPr>
          <p:cNvSpPr txBox="1"/>
          <p:nvPr/>
        </p:nvSpPr>
        <p:spPr>
          <a:xfrm>
            <a:off x="326231" y="711165"/>
            <a:ext cx="5891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Collisions will occur, but we will try to </a:t>
            </a:r>
            <a:r>
              <a:rPr lang="en-US" i="1" dirty="0"/>
              <a:t>recover</a:t>
            </a:r>
            <a:r>
              <a:rPr lang="en-US" dirty="0"/>
              <a:t> from them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B164A5-2B50-8108-D2F5-E97B02D7193B}"/>
              </a:ext>
            </a:extLst>
          </p:cNvPr>
          <p:cNvSpPr txBox="1"/>
          <p:nvPr/>
        </p:nvSpPr>
        <p:spPr>
          <a:xfrm>
            <a:off x="203426" y="1336277"/>
            <a:ext cx="599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Slotted ALOHA</a:t>
            </a:r>
            <a:r>
              <a:rPr lang="en-US" dirty="0"/>
              <a:t>: Divide up time into discrete L/R “slots” </a:t>
            </a:r>
            <a:r>
              <a:rPr lang="en-US" b="1" dirty="0"/>
              <a:t> </a:t>
            </a:r>
          </a:p>
        </p:txBody>
      </p:sp>
      <p:grpSp>
        <p:nvGrpSpPr>
          <p:cNvPr id="5" name="Group 51">
            <a:extLst>
              <a:ext uri="{FF2B5EF4-FFF2-40B4-BE49-F238E27FC236}">
                <a16:creationId xmlns:a16="http://schemas.microsoft.com/office/drawing/2014/main" id="{6F38C6C0-6B33-A5B8-ED88-622972910FAE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2779998"/>
            <a:ext cx="922337" cy="658813"/>
            <a:chOff x="267" y="2244"/>
            <a:chExt cx="581" cy="415"/>
          </a:xfrm>
        </p:grpSpPr>
        <p:sp>
          <p:nvSpPr>
            <p:cNvPr id="7" name="Rectangle 36">
              <a:extLst>
                <a:ext uri="{FF2B5EF4-FFF2-40B4-BE49-F238E27FC236}">
                  <a16:creationId xmlns:a16="http://schemas.microsoft.com/office/drawing/2014/main" id="{A90A828F-8448-5817-418A-8C1F5AD1EE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17" y="2400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8" name="Group 38">
              <a:extLst>
                <a:ext uri="{FF2B5EF4-FFF2-40B4-BE49-F238E27FC236}">
                  <a16:creationId xmlns:a16="http://schemas.microsoft.com/office/drawing/2014/main" id="{115CD66F-DDE6-21F3-4A1A-CAB34B8D99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" y="2244"/>
              <a:ext cx="512" cy="415"/>
              <a:chOff x="-44" y="1473"/>
              <a:chExt cx="981" cy="1105"/>
            </a:xfrm>
          </p:grpSpPr>
          <p:pic>
            <p:nvPicPr>
              <p:cNvPr id="9" name="Picture 39" descr="desktop_computer_stylized_medium">
                <a:extLst>
                  <a:ext uri="{FF2B5EF4-FFF2-40B4-BE49-F238E27FC236}">
                    <a16:creationId xmlns:a16="http://schemas.microsoft.com/office/drawing/2014/main" id="{42EDD3ED-2B63-07B9-016C-74F20F23B2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Freeform 40">
                <a:extLst>
                  <a:ext uri="{FF2B5EF4-FFF2-40B4-BE49-F238E27FC236}">
                    <a16:creationId xmlns:a16="http://schemas.microsoft.com/office/drawing/2014/main" id="{7A38370C-EADC-9805-C9E9-CE358FFD82A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1" name="Group 51">
            <a:extLst>
              <a:ext uri="{FF2B5EF4-FFF2-40B4-BE49-F238E27FC236}">
                <a16:creationId xmlns:a16="http://schemas.microsoft.com/office/drawing/2014/main" id="{8DC90367-E4CC-016E-F098-0A3CE9C40F4B}"/>
              </a:ext>
            </a:extLst>
          </p:cNvPr>
          <p:cNvGrpSpPr>
            <a:grpSpLocks/>
          </p:cNvGrpSpPr>
          <p:nvPr/>
        </p:nvGrpSpPr>
        <p:grpSpPr bwMode="auto">
          <a:xfrm>
            <a:off x="326232" y="3554023"/>
            <a:ext cx="922337" cy="658813"/>
            <a:chOff x="267" y="2244"/>
            <a:chExt cx="581" cy="415"/>
          </a:xfrm>
        </p:grpSpPr>
        <p:sp>
          <p:nvSpPr>
            <p:cNvPr id="12" name="Rectangle 36">
              <a:extLst>
                <a:ext uri="{FF2B5EF4-FFF2-40B4-BE49-F238E27FC236}">
                  <a16:creationId xmlns:a16="http://schemas.microsoft.com/office/drawing/2014/main" id="{FF725718-F884-39DA-C98B-506F27B22A8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17" y="2400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22767265-C9EF-5708-4142-CE3B7BB4A2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" y="2244"/>
              <a:ext cx="512" cy="415"/>
              <a:chOff x="-44" y="1473"/>
              <a:chExt cx="981" cy="1105"/>
            </a:xfrm>
          </p:grpSpPr>
          <p:pic>
            <p:nvPicPr>
              <p:cNvPr id="14" name="Picture 39" descr="desktop_computer_stylized_medium">
                <a:extLst>
                  <a:ext uri="{FF2B5EF4-FFF2-40B4-BE49-F238E27FC236}">
                    <a16:creationId xmlns:a16="http://schemas.microsoft.com/office/drawing/2014/main" id="{EA41A387-99DD-3C21-19A8-CA9D88E2DC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Freeform 40">
                <a:extLst>
                  <a:ext uri="{FF2B5EF4-FFF2-40B4-BE49-F238E27FC236}">
                    <a16:creationId xmlns:a16="http://schemas.microsoft.com/office/drawing/2014/main" id="{B05F4EE3-34D0-7D36-91C6-5B442D7A833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6" name="Group 51">
            <a:extLst>
              <a:ext uri="{FF2B5EF4-FFF2-40B4-BE49-F238E27FC236}">
                <a16:creationId xmlns:a16="http://schemas.microsoft.com/office/drawing/2014/main" id="{56ABE03C-C338-CE06-FBEF-4DD132A7E622}"/>
              </a:ext>
            </a:extLst>
          </p:cNvPr>
          <p:cNvGrpSpPr>
            <a:grpSpLocks/>
          </p:cNvGrpSpPr>
          <p:nvPr/>
        </p:nvGrpSpPr>
        <p:grpSpPr bwMode="auto">
          <a:xfrm>
            <a:off x="326231" y="4417438"/>
            <a:ext cx="922337" cy="658813"/>
            <a:chOff x="267" y="2244"/>
            <a:chExt cx="581" cy="415"/>
          </a:xfrm>
        </p:grpSpPr>
        <p:sp>
          <p:nvSpPr>
            <p:cNvPr id="17" name="Rectangle 36">
              <a:extLst>
                <a:ext uri="{FF2B5EF4-FFF2-40B4-BE49-F238E27FC236}">
                  <a16:creationId xmlns:a16="http://schemas.microsoft.com/office/drawing/2014/main" id="{3CD87BE5-913B-18B2-4528-2088275EBD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17" y="2400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AE6279C9-235F-86C0-3507-BA3F9C4212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" y="2244"/>
              <a:ext cx="512" cy="415"/>
              <a:chOff x="-44" y="1473"/>
              <a:chExt cx="981" cy="1105"/>
            </a:xfrm>
          </p:grpSpPr>
          <p:pic>
            <p:nvPicPr>
              <p:cNvPr id="19" name="Picture 39" descr="desktop_computer_stylized_medium">
                <a:extLst>
                  <a:ext uri="{FF2B5EF4-FFF2-40B4-BE49-F238E27FC236}">
                    <a16:creationId xmlns:a16="http://schemas.microsoft.com/office/drawing/2014/main" id="{F4E08E4E-86C9-59E4-BDEE-F8BFA4E7D2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Freeform 40">
                <a:extLst>
                  <a:ext uri="{FF2B5EF4-FFF2-40B4-BE49-F238E27FC236}">
                    <a16:creationId xmlns:a16="http://schemas.microsoft.com/office/drawing/2014/main" id="{99FAE387-F265-1EEE-E075-2892C61076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5BDB88A-072F-6B59-7157-DCBCF452DE8A}"/>
              </a:ext>
            </a:extLst>
          </p:cNvPr>
          <p:cNvCxnSpPr>
            <a:cxnSpLocks/>
          </p:cNvCxnSpPr>
          <p:nvPr/>
        </p:nvCxnSpPr>
        <p:spPr>
          <a:xfrm>
            <a:off x="992981" y="3438811"/>
            <a:ext cx="632221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270F56-9BC4-1E46-AA7D-3C96254C0183}"/>
              </a:ext>
            </a:extLst>
          </p:cNvPr>
          <p:cNvCxnSpPr>
            <a:cxnSpLocks/>
          </p:cNvCxnSpPr>
          <p:nvPr/>
        </p:nvCxnSpPr>
        <p:spPr>
          <a:xfrm>
            <a:off x="992980" y="4267200"/>
            <a:ext cx="63222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0ABA0BC-1D9B-6DDE-7E99-8D0E5647A910}"/>
              </a:ext>
            </a:extLst>
          </p:cNvPr>
          <p:cNvCxnSpPr>
            <a:cxnSpLocks/>
          </p:cNvCxnSpPr>
          <p:nvPr/>
        </p:nvCxnSpPr>
        <p:spPr>
          <a:xfrm flipV="1">
            <a:off x="1012988" y="5076251"/>
            <a:ext cx="6226012" cy="291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5B96943-B7B7-D544-4D4B-254A5D8057CB}"/>
              </a:ext>
            </a:extLst>
          </p:cNvPr>
          <p:cNvSpPr txBox="1"/>
          <p:nvPr/>
        </p:nvSpPr>
        <p:spPr>
          <a:xfrm>
            <a:off x="8991600" y="1295400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 = size of frame</a:t>
            </a:r>
          </a:p>
          <a:p>
            <a:r>
              <a:rPr lang="en-US" dirty="0"/>
              <a:t>R = Bandwidth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9354F8-2384-8A47-75FD-B4CEE73ACFCE}"/>
              </a:ext>
            </a:extLst>
          </p:cNvPr>
          <p:cNvSpPr txBox="1"/>
          <p:nvPr/>
        </p:nvSpPr>
        <p:spPr>
          <a:xfrm>
            <a:off x="8991600" y="1974438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L/R = Time needed to transmit one frame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0FCEC3C-98E0-9F3C-C060-89723CD1D153}"/>
              </a:ext>
            </a:extLst>
          </p:cNvPr>
          <p:cNvCxnSpPr/>
          <p:nvPr/>
        </p:nvCxnSpPr>
        <p:spPr>
          <a:xfrm>
            <a:off x="1371600" y="2779998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B71B8F-0462-A80A-115A-DFA753E3E34D}"/>
              </a:ext>
            </a:extLst>
          </p:cNvPr>
          <p:cNvCxnSpPr/>
          <p:nvPr/>
        </p:nvCxnSpPr>
        <p:spPr>
          <a:xfrm>
            <a:off x="2133600" y="2779998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7EDA4CF-68D0-3974-E251-2A006B66D5C9}"/>
              </a:ext>
            </a:extLst>
          </p:cNvPr>
          <p:cNvCxnSpPr/>
          <p:nvPr/>
        </p:nvCxnSpPr>
        <p:spPr>
          <a:xfrm>
            <a:off x="2895600" y="2743200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B4680E7-4B70-60B0-1F57-A877D2397E46}"/>
              </a:ext>
            </a:extLst>
          </p:cNvPr>
          <p:cNvCxnSpPr/>
          <p:nvPr/>
        </p:nvCxnSpPr>
        <p:spPr>
          <a:xfrm>
            <a:off x="3657600" y="2743200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068459F-AC71-1C0D-CC8A-681F898773E1}"/>
              </a:ext>
            </a:extLst>
          </p:cNvPr>
          <p:cNvCxnSpPr/>
          <p:nvPr/>
        </p:nvCxnSpPr>
        <p:spPr>
          <a:xfrm>
            <a:off x="4343400" y="2779998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A75F969-7620-593E-86FD-D492FC30D1CA}"/>
              </a:ext>
            </a:extLst>
          </p:cNvPr>
          <p:cNvCxnSpPr/>
          <p:nvPr/>
        </p:nvCxnSpPr>
        <p:spPr>
          <a:xfrm>
            <a:off x="5105400" y="2779998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B57CFC7-F31A-126D-AD46-05220A93413E}"/>
              </a:ext>
            </a:extLst>
          </p:cNvPr>
          <p:cNvCxnSpPr/>
          <p:nvPr/>
        </p:nvCxnSpPr>
        <p:spPr>
          <a:xfrm>
            <a:off x="5867400" y="2743200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01DF6FF-8917-43A7-CEBC-F4EA4C33EFFA}"/>
              </a:ext>
            </a:extLst>
          </p:cNvPr>
          <p:cNvCxnSpPr/>
          <p:nvPr/>
        </p:nvCxnSpPr>
        <p:spPr>
          <a:xfrm>
            <a:off x="6629400" y="2743200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5B79CCC-E5CC-DD74-07A7-0026C941500E}"/>
              </a:ext>
            </a:extLst>
          </p:cNvPr>
          <p:cNvSpPr txBox="1"/>
          <p:nvPr/>
        </p:nvSpPr>
        <p:spPr>
          <a:xfrm>
            <a:off x="1153698" y="2489964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L/R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972800-14A1-599E-D0FE-38A4D964BF46}"/>
              </a:ext>
            </a:extLst>
          </p:cNvPr>
          <p:cNvSpPr txBox="1"/>
          <p:nvPr/>
        </p:nvSpPr>
        <p:spPr>
          <a:xfrm>
            <a:off x="1798678" y="2478036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 L/R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58399C-AD64-08D7-703A-B42840ED1F44}"/>
              </a:ext>
            </a:extLst>
          </p:cNvPr>
          <p:cNvSpPr txBox="1"/>
          <p:nvPr/>
        </p:nvSpPr>
        <p:spPr>
          <a:xfrm>
            <a:off x="2560677" y="2446052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 L/R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36324F8-DDCF-7566-3930-0F7897C78275}"/>
              </a:ext>
            </a:extLst>
          </p:cNvPr>
          <p:cNvSpPr txBox="1"/>
          <p:nvPr/>
        </p:nvSpPr>
        <p:spPr>
          <a:xfrm>
            <a:off x="3470440" y="237305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E3F5192-BB24-090B-7B58-F0792C1A8732}"/>
              </a:ext>
            </a:extLst>
          </p:cNvPr>
          <p:cNvSpPr txBox="1"/>
          <p:nvPr/>
        </p:nvSpPr>
        <p:spPr>
          <a:xfrm>
            <a:off x="203426" y="1696165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collisions occur, the colliding nodes will flip a coin to see who should retransmit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7BAF60-DC71-C9B2-4CFA-FBED97DFD1A7}"/>
              </a:ext>
            </a:extLst>
          </p:cNvPr>
          <p:cNvSpPr/>
          <p:nvPr/>
        </p:nvSpPr>
        <p:spPr>
          <a:xfrm>
            <a:off x="1386563" y="2933731"/>
            <a:ext cx="747036" cy="34316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3A1213-A74C-6B76-5E1E-BB884160FE83}"/>
              </a:ext>
            </a:extLst>
          </p:cNvPr>
          <p:cNvSpPr/>
          <p:nvPr/>
        </p:nvSpPr>
        <p:spPr>
          <a:xfrm>
            <a:off x="1387862" y="3691092"/>
            <a:ext cx="745738" cy="3431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B04010-2445-9FB1-ED9C-552EE1030F88}"/>
              </a:ext>
            </a:extLst>
          </p:cNvPr>
          <p:cNvSpPr/>
          <p:nvPr/>
        </p:nvSpPr>
        <p:spPr>
          <a:xfrm>
            <a:off x="1371599" y="4575260"/>
            <a:ext cx="745740" cy="34316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1EE4B6-E375-CE15-43C6-7C5F3B345BEE}"/>
              </a:ext>
            </a:extLst>
          </p:cNvPr>
          <p:cNvSpPr txBox="1"/>
          <p:nvPr/>
        </p:nvSpPr>
        <p:spPr>
          <a:xfrm>
            <a:off x="1231731" y="535160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Collision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E4A0D6-D25F-614E-F885-807E50D658F9}"/>
              </a:ext>
            </a:extLst>
          </p:cNvPr>
          <p:cNvSpPr txBox="1"/>
          <p:nvPr/>
        </p:nvSpPr>
        <p:spPr>
          <a:xfrm>
            <a:off x="1981200" y="5880483"/>
            <a:ext cx="5044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some probability </a:t>
            </a:r>
            <a:r>
              <a:rPr lang="en-US" b="1" i="1" dirty="0"/>
              <a:t>p </a:t>
            </a:r>
            <a:r>
              <a:rPr lang="en-US" dirty="0"/>
              <a:t> and retransmit if needed</a:t>
            </a:r>
          </a:p>
        </p:txBody>
      </p:sp>
    </p:spTree>
    <p:extLst>
      <p:ext uri="{BB962C8B-B14F-4D97-AF65-F5344CB8AC3E}">
        <p14:creationId xmlns:p14="http://schemas.microsoft.com/office/powerpoint/2010/main" val="3466980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>
                <a:latin typeface="Arial"/>
                <a:cs typeface="Arial"/>
              </a:rPr>
              <a:t>Random Access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37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7652B8-8F45-C3F4-38BA-E62C5D788E58}"/>
              </a:ext>
            </a:extLst>
          </p:cNvPr>
          <p:cNvSpPr txBox="1"/>
          <p:nvPr/>
        </p:nvSpPr>
        <p:spPr>
          <a:xfrm>
            <a:off x="326231" y="711165"/>
            <a:ext cx="5891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Collisions will occur, but we will try to </a:t>
            </a:r>
            <a:r>
              <a:rPr lang="en-US" i="1" dirty="0"/>
              <a:t>recover</a:t>
            </a:r>
            <a:r>
              <a:rPr lang="en-US" dirty="0"/>
              <a:t> from them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B164A5-2B50-8108-D2F5-E97B02D7193B}"/>
              </a:ext>
            </a:extLst>
          </p:cNvPr>
          <p:cNvSpPr txBox="1"/>
          <p:nvPr/>
        </p:nvSpPr>
        <p:spPr>
          <a:xfrm>
            <a:off x="203426" y="1336277"/>
            <a:ext cx="599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Slotted ALOHA</a:t>
            </a:r>
            <a:r>
              <a:rPr lang="en-US" dirty="0"/>
              <a:t>: Divide up time into discrete L/R “slots” </a:t>
            </a:r>
            <a:r>
              <a:rPr lang="en-US" b="1" dirty="0"/>
              <a:t> </a:t>
            </a:r>
          </a:p>
        </p:txBody>
      </p:sp>
      <p:grpSp>
        <p:nvGrpSpPr>
          <p:cNvPr id="5" name="Group 51">
            <a:extLst>
              <a:ext uri="{FF2B5EF4-FFF2-40B4-BE49-F238E27FC236}">
                <a16:creationId xmlns:a16="http://schemas.microsoft.com/office/drawing/2014/main" id="{6F38C6C0-6B33-A5B8-ED88-622972910FAE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2779998"/>
            <a:ext cx="922337" cy="658813"/>
            <a:chOff x="267" y="2244"/>
            <a:chExt cx="581" cy="415"/>
          </a:xfrm>
        </p:grpSpPr>
        <p:sp>
          <p:nvSpPr>
            <p:cNvPr id="7" name="Rectangle 36">
              <a:extLst>
                <a:ext uri="{FF2B5EF4-FFF2-40B4-BE49-F238E27FC236}">
                  <a16:creationId xmlns:a16="http://schemas.microsoft.com/office/drawing/2014/main" id="{A90A828F-8448-5817-418A-8C1F5AD1EE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17" y="2400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8" name="Group 38">
              <a:extLst>
                <a:ext uri="{FF2B5EF4-FFF2-40B4-BE49-F238E27FC236}">
                  <a16:creationId xmlns:a16="http://schemas.microsoft.com/office/drawing/2014/main" id="{115CD66F-DDE6-21F3-4A1A-CAB34B8D99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" y="2244"/>
              <a:ext cx="512" cy="415"/>
              <a:chOff x="-44" y="1473"/>
              <a:chExt cx="981" cy="1105"/>
            </a:xfrm>
          </p:grpSpPr>
          <p:pic>
            <p:nvPicPr>
              <p:cNvPr id="9" name="Picture 39" descr="desktop_computer_stylized_medium">
                <a:extLst>
                  <a:ext uri="{FF2B5EF4-FFF2-40B4-BE49-F238E27FC236}">
                    <a16:creationId xmlns:a16="http://schemas.microsoft.com/office/drawing/2014/main" id="{42EDD3ED-2B63-07B9-016C-74F20F23B2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Freeform 40">
                <a:extLst>
                  <a:ext uri="{FF2B5EF4-FFF2-40B4-BE49-F238E27FC236}">
                    <a16:creationId xmlns:a16="http://schemas.microsoft.com/office/drawing/2014/main" id="{7A38370C-EADC-9805-C9E9-CE358FFD82A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1" name="Group 51">
            <a:extLst>
              <a:ext uri="{FF2B5EF4-FFF2-40B4-BE49-F238E27FC236}">
                <a16:creationId xmlns:a16="http://schemas.microsoft.com/office/drawing/2014/main" id="{8DC90367-E4CC-016E-F098-0A3CE9C40F4B}"/>
              </a:ext>
            </a:extLst>
          </p:cNvPr>
          <p:cNvGrpSpPr>
            <a:grpSpLocks/>
          </p:cNvGrpSpPr>
          <p:nvPr/>
        </p:nvGrpSpPr>
        <p:grpSpPr bwMode="auto">
          <a:xfrm>
            <a:off x="326232" y="3554023"/>
            <a:ext cx="922337" cy="658813"/>
            <a:chOff x="267" y="2244"/>
            <a:chExt cx="581" cy="415"/>
          </a:xfrm>
        </p:grpSpPr>
        <p:sp>
          <p:nvSpPr>
            <p:cNvPr id="12" name="Rectangle 36">
              <a:extLst>
                <a:ext uri="{FF2B5EF4-FFF2-40B4-BE49-F238E27FC236}">
                  <a16:creationId xmlns:a16="http://schemas.microsoft.com/office/drawing/2014/main" id="{FF725718-F884-39DA-C98B-506F27B22A8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17" y="2400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22767265-C9EF-5708-4142-CE3B7BB4A2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" y="2244"/>
              <a:ext cx="512" cy="415"/>
              <a:chOff x="-44" y="1473"/>
              <a:chExt cx="981" cy="1105"/>
            </a:xfrm>
          </p:grpSpPr>
          <p:pic>
            <p:nvPicPr>
              <p:cNvPr id="14" name="Picture 39" descr="desktop_computer_stylized_medium">
                <a:extLst>
                  <a:ext uri="{FF2B5EF4-FFF2-40B4-BE49-F238E27FC236}">
                    <a16:creationId xmlns:a16="http://schemas.microsoft.com/office/drawing/2014/main" id="{EA41A387-99DD-3C21-19A8-CA9D88E2DC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Freeform 40">
                <a:extLst>
                  <a:ext uri="{FF2B5EF4-FFF2-40B4-BE49-F238E27FC236}">
                    <a16:creationId xmlns:a16="http://schemas.microsoft.com/office/drawing/2014/main" id="{B05F4EE3-34D0-7D36-91C6-5B442D7A833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6" name="Group 51">
            <a:extLst>
              <a:ext uri="{FF2B5EF4-FFF2-40B4-BE49-F238E27FC236}">
                <a16:creationId xmlns:a16="http://schemas.microsoft.com/office/drawing/2014/main" id="{56ABE03C-C338-CE06-FBEF-4DD132A7E622}"/>
              </a:ext>
            </a:extLst>
          </p:cNvPr>
          <p:cNvGrpSpPr>
            <a:grpSpLocks/>
          </p:cNvGrpSpPr>
          <p:nvPr/>
        </p:nvGrpSpPr>
        <p:grpSpPr bwMode="auto">
          <a:xfrm>
            <a:off x="326231" y="4417438"/>
            <a:ext cx="922337" cy="658813"/>
            <a:chOff x="267" y="2244"/>
            <a:chExt cx="581" cy="415"/>
          </a:xfrm>
        </p:grpSpPr>
        <p:sp>
          <p:nvSpPr>
            <p:cNvPr id="17" name="Rectangle 36">
              <a:extLst>
                <a:ext uri="{FF2B5EF4-FFF2-40B4-BE49-F238E27FC236}">
                  <a16:creationId xmlns:a16="http://schemas.microsoft.com/office/drawing/2014/main" id="{3CD87BE5-913B-18B2-4528-2088275EBD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17" y="2400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AE6279C9-235F-86C0-3507-BA3F9C4212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" y="2244"/>
              <a:ext cx="512" cy="415"/>
              <a:chOff x="-44" y="1473"/>
              <a:chExt cx="981" cy="1105"/>
            </a:xfrm>
          </p:grpSpPr>
          <p:pic>
            <p:nvPicPr>
              <p:cNvPr id="19" name="Picture 39" descr="desktop_computer_stylized_medium">
                <a:extLst>
                  <a:ext uri="{FF2B5EF4-FFF2-40B4-BE49-F238E27FC236}">
                    <a16:creationId xmlns:a16="http://schemas.microsoft.com/office/drawing/2014/main" id="{F4E08E4E-86C9-59E4-BDEE-F8BFA4E7D2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Freeform 40">
                <a:extLst>
                  <a:ext uri="{FF2B5EF4-FFF2-40B4-BE49-F238E27FC236}">
                    <a16:creationId xmlns:a16="http://schemas.microsoft.com/office/drawing/2014/main" id="{99FAE387-F265-1EEE-E075-2892C61076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5BDB88A-072F-6B59-7157-DCBCF452DE8A}"/>
              </a:ext>
            </a:extLst>
          </p:cNvPr>
          <p:cNvCxnSpPr>
            <a:cxnSpLocks/>
          </p:cNvCxnSpPr>
          <p:nvPr/>
        </p:nvCxnSpPr>
        <p:spPr>
          <a:xfrm>
            <a:off x="992981" y="3438811"/>
            <a:ext cx="632221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270F56-9BC4-1E46-AA7D-3C96254C0183}"/>
              </a:ext>
            </a:extLst>
          </p:cNvPr>
          <p:cNvCxnSpPr>
            <a:cxnSpLocks/>
          </p:cNvCxnSpPr>
          <p:nvPr/>
        </p:nvCxnSpPr>
        <p:spPr>
          <a:xfrm>
            <a:off x="992980" y="4267200"/>
            <a:ext cx="63222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0ABA0BC-1D9B-6DDE-7E99-8D0E5647A910}"/>
              </a:ext>
            </a:extLst>
          </p:cNvPr>
          <p:cNvCxnSpPr>
            <a:cxnSpLocks/>
          </p:cNvCxnSpPr>
          <p:nvPr/>
        </p:nvCxnSpPr>
        <p:spPr>
          <a:xfrm flipV="1">
            <a:off x="1012988" y="5076251"/>
            <a:ext cx="6226012" cy="291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5B96943-B7B7-D544-4D4B-254A5D8057CB}"/>
              </a:ext>
            </a:extLst>
          </p:cNvPr>
          <p:cNvSpPr txBox="1"/>
          <p:nvPr/>
        </p:nvSpPr>
        <p:spPr>
          <a:xfrm>
            <a:off x="8991600" y="1295400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 = size of frame</a:t>
            </a:r>
          </a:p>
          <a:p>
            <a:r>
              <a:rPr lang="en-US" dirty="0"/>
              <a:t>R = Bandwidth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9354F8-2384-8A47-75FD-B4CEE73ACFCE}"/>
              </a:ext>
            </a:extLst>
          </p:cNvPr>
          <p:cNvSpPr txBox="1"/>
          <p:nvPr/>
        </p:nvSpPr>
        <p:spPr>
          <a:xfrm>
            <a:off x="8991600" y="1974438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L/R = Time needed to transmit one frame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0FCEC3C-98E0-9F3C-C060-89723CD1D153}"/>
              </a:ext>
            </a:extLst>
          </p:cNvPr>
          <p:cNvCxnSpPr/>
          <p:nvPr/>
        </p:nvCxnSpPr>
        <p:spPr>
          <a:xfrm>
            <a:off x="1371600" y="2779998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B71B8F-0462-A80A-115A-DFA753E3E34D}"/>
              </a:ext>
            </a:extLst>
          </p:cNvPr>
          <p:cNvCxnSpPr/>
          <p:nvPr/>
        </p:nvCxnSpPr>
        <p:spPr>
          <a:xfrm>
            <a:off x="2133600" y="2779998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7EDA4CF-68D0-3974-E251-2A006B66D5C9}"/>
              </a:ext>
            </a:extLst>
          </p:cNvPr>
          <p:cNvCxnSpPr/>
          <p:nvPr/>
        </p:nvCxnSpPr>
        <p:spPr>
          <a:xfrm>
            <a:off x="2895600" y="2743200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B4680E7-4B70-60B0-1F57-A877D2397E46}"/>
              </a:ext>
            </a:extLst>
          </p:cNvPr>
          <p:cNvCxnSpPr/>
          <p:nvPr/>
        </p:nvCxnSpPr>
        <p:spPr>
          <a:xfrm>
            <a:off x="3657600" y="2743200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068459F-AC71-1C0D-CC8A-681F898773E1}"/>
              </a:ext>
            </a:extLst>
          </p:cNvPr>
          <p:cNvCxnSpPr/>
          <p:nvPr/>
        </p:nvCxnSpPr>
        <p:spPr>
          <a:xfrm>
            <a:off x="4343400" y="2779998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A75F969-7620-593E-86FD-D492FC30D1CA}"/>
              </a:ext>
            </a:extLst>
          </p:cNvPr>
          <p:cNvCxnSpPr/>
          <p:nvPr/>
        </p:nvCxnSpPr>
        <p:spPr>
          <a:xfrm>
            <a:off x="5105400" y="2779998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B57CFC7-F31A-126D-AD46-05220A93413E}"/>
              </a:ext>
            </a:extLst>
          </p:cNvPr>
          <p:cNvCxnSpPr/>
          <p:nvPr/>
        </p:nvCxnSpPr>
        <p:spPr>
          <a:xfrm>
            <a:off x="5867400" y="2743200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01DF6FF-8917-43A7-CEBC-F4EA4C33EFFA}"/>
              </a:ext>
            </a:extLst>
          </p:cNvPr>
          <p:cNvCxnSpPr/>
          <p:nvPr/>
        </p:nvCxnSpPr>
        <p:spPr>
          <a:xfrm>
            <a:off x="6629400" y="2743200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5B79CCC-E5CC-DD74-07A7-0026C941500E}"/>
              </a:ext>
            </a:extLst>
          </p:cNvPr>
          <p:cNvSpPr txBox="1"/>
          <p:nvPr/>
        </p:nvSpPr>
        <p:spPr>
          <a:xfrm>
            <a:off x="1153698" y="2489964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L/R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972800-14A1-599E-D0FE-38A4D964BF46}"/>
              </a:ext>
            </a:extLst>
          </p:cNvPr>
          <p:cNvSpPr txBox="1"/>
          <p:nvPr/>
        </p:nvSpPr>
        <p:spPr>
          <a:xfrm>
            <a:off x="1798678" y="2478036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 L/R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58399C-AD64-08D7-703A-B42840ED1F44}"/>
              </a:ext>
            </a:extLst>
          </p:cNvPr>
          <p:cNvSpPr txBox="1"/>
          <p:nvPr/>
        </p:nvSpPr>
        <p:spPr>
          <a:xfrm>
            <a:off x="2560677" y="2446052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 L/R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36324F8-DDCF-7566-3930-0F7897C78275}"/>
              </a:ext>
            </a:extLst>
          </p:cNvPr>
          <p:cNvSpPr txBox="1"/>
          <p:nvPr/>
        </p:nvSpPr>
        <p:spPr>
          <a:xfrm>
            <a:off x="3470440" y="237305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E3F5192-BB24-090B-7B58-F0792C1A8732}"/>
              </a:ext>
            </a:extLst>
          </p:cNvPr>
          <p:cNvSpPr txBox="1"/>
          <p:nvPr/>
        </p:nvSpPr>
        <p:spPr>
          <a:xfrm>
            <a:off x="203426" y="1696165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collisions occur, the colliding nodes will flip a coin to see who should retransmit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7BAF60-DC71-C9B2-4CFA-FBED97DFD1A7}"/>
              </a:ext>
            </a:extLst>
          </p:cNvPr>
          <p:cNvSpPr/>
          <p:nvPr/>
        </p:nvSpPr>
        <p:spPr>
          <a:xfrm>
            <a:off x="1386563" y="2933731"/>
            <a:ext cx="747036" cy="34316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3A1213-A74C-6B76-5E1E-BB884160FE83}"/>
              </a:ext>
            </a:extLst>
          </p:cNvPr>
          <p:cNvSpPr/>
          <p:nvPr/>
        </p:nvSpPr>
        <p:spPr>
          <a:xfrm>
            <a:off x="1387862" y="3691092"/>
            <a:ext cx="745738" cy="3431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B04010-2445-9FB1-ED9C-552EE1030F88}"/>
              </a:ext>
            </a:extLst>
          </p:cNvPr>
          <p:cNvSpPr/>
          <p:nvPr/>
        </p:nvSpPr>
        <p:spPr>
          <a:xfrm>
            <a:off x="1371599" y="4575260"/>
            <a:ext cx="745740" cy="34316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1EE4B6-E375-CE15-43C6-7C5F3B345BEE}"/>
              </a:ext>
            </a:extLst>
          </p:cNvPr>
          <p:cNvSpPr txBox="1"/>
          <p:nvPr/>
        </p:nvSpPr>
        <p:spPr>
          <a:xfrm>
            <a:off x="1344128" y="5347212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Collision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8BBFCB-044A-486D-F900-3858D68E0A84}"/>
              </a:ext>
            </a:extLst>
          </p:cNvPr>
          <p:cNvSpPr/>
          <p:nvPr/>
        </p:nvSpPr>
        <p:spPr>
          <a:xfrm>
            <a:off x="2912491" y="2911925"/>
            <a:ext cx="747036" cy="34316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8F5B3C-FA46-6241-0D74-C71702DD94BC}"/>
              </a:ext>
            </a:extLst>
          </p:cNvPr>
          <p:cNvSpPr/>
          <p:nvPr/>
        </p:nvSpPr>
        <p:spPr>
          <a:xfrm>
            <a:off x="2893674" y="3693930"/>
            <a:ext cx="745738" cy="3431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5D8082-5C04-981E-CA34-633C214ABB85}"/>
              </a:ext>
            </a:extLst>
          </p:cNvPr>
          <p:cNvSpPr txBox="1"/>
          <p:nvPr/>
        </p:nvSpPr>
        <p:spPr>
          <a:xfrm>
            <a:off x="2250335" y="5367685"/>
            <a:ext cx="620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Empty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19EDE5-7A7C-B56B-2FC5-C11491AA2245}"/>
              </a:ext>
            </a:extLst>
          </p:cNvPr>
          <p:cNvSpPr txBox="1"/>
          <p:nvPr/>
        </p:nvSpPr>
        <p:spPr>
          <a:xfrm>
            <a:off x="2927198" y="5381458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Collision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840C963-8D21-481C-1439-910A1B65E7B1}"/>
              </a:ext>
            </a:extLst>
          </p:cNvPr>
          <p:cNvSpPr txBox="1"/>
          <p:nvPr/>
        </p:nvSpPr>
        <p:spPr>
          <a:xfrm>
            <a:off x="1350539" y="4587904"/>
            <a:ext cx="81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Waiting a random delay</a:t>
            </a:r>
          </a:p>
        </p:txBody>
      </p:sp>
    </p:spTree>
    <p:extLst>
      <p:ext uri="{BB962C8B-B14F-4D97-AF65-F5344CB8AC3E}">
        <p14:creationId xmlns:p14="http://schemas.microsoft.com/office/powerpoint/2010/main" val="36838999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>
                <a:latin typeface="Arial"/>
                <a:cs typeface="Arial"/>
              </a:rPr>
              <a:t>Random Access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38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7652B8-8F45-C3F4-38BA-E62C5D788E58}"/>
              </a:ext>
            </a:extLst>
          </p:cNvPr>
          <p:cNvSpPr txBox="1"/>
          <p:nvPr/>
        </p:nvSpPr>
        <p:spPr>
          <a:xfrm>
            <a:off x="326231" y="711165"/>
            <a:ext cx="5891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Collisions will occur, but we will try to </a:t>
            </a:r>
            <a:r>
              <a:rPr lang="en-US" i="1" dirty="0"/>
              <a:t>recover</a:t>
            </a:r>
            <a:r>
              <a:rPr lang="en-US" dirty="0"/>
              <a:t> from them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B164A5-2B50-8108-D2F5-E97B02D7193B}"/>
              </a:ext>
            </a:extLst>
          </p:cNvPr>
          <p:cNvSpPr txBox="1"/>
          <p:nvPr/>
        </p:nvSpPr>
        <p:spPr>
          <a:xfrm>
            <a:off x="203426" y="1336277"/>
            <a:ext cx="599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Slotted ALOHA</a:t>
            </a:r>
            <a:r>
              <a:rPr lang="en-US" dirty="0"/>
              <a:t>: Divide up time into discrete L/R “slots” </a:t>
            </a:r>
            <a:r>
              <a:rPr lang="en-US" b="1" dirty="0"/>
              <a:t> </a:t>
            </a:r>
          </a:p>
        </p:txBody>
      </p:sp>
      <p:grpSp>
        <p:nvGrpSpPr>
          <p:cNvPr id="5" name="Group 51">
            <a:extLst>
              <a:ext uri="{FF2B5EF4-FFF2-40B4-BE49-F238E27FC236}">
                <a16:creationId xmlns:a16="http://schemas.microsoft.com/office/drawing/2014/main" id="{6F38C6C0-6B33-A5B8-ED88-622972910FAE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2779998"/>
            <a:ext cx="922337" cy="658813"/>
            <a:chOff x="267" y="2244"/>
            <a:chExt cx="581" cy="415"/>
          </a:xfrm>
        </p:grpSpPr>
        <p:sp>
          <p:nvSpPr>
            <p:cNvPr id="7" name="Rectangle 36">
              <a:extLst>
                <a:ext uri="{FF2B5EF4-FFF2-40B4-BE49-F238E27FC236}">
                  <a16:creationId xmlns:a16="http://schemas.microsoft.com/office/drawing/2014/main" id="{A90A828F-8448-5817-418A-8C1F5AD1EE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17" y="2400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8" name="Group 38">
              <a:extLst>
                <a:ext uri="{FF2B5EF4-FFF2-40B4-BE49-F238E27FC236}">
                  <a16:creationId xmlns:a16="http://schemas.microsoft.com/office/drawing/2014/main" id="{115CD66F-DDE6-21F3-4A1A-CAB34B8D99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" y="2244"/>
              <a:ext cx="512" cy="415"/>
              <a:chOff x="-44" y="1473"/>
              <a:chExt cx="981" cy="1105"/>
            </a:xfrm>
          </p:grpSpPr>
          <p:pic>
            <p:nvPicPr>
              <p:cNvPr id="9" name="Picture 39" descr="desktop_computer_stylized_medium">
                <a:extLst>
                  <a:ext uri="{FF2B5EF4-FFF2-40B4-BE49-F238E27FC236}">
                    <a16:creationId xmlns:a16="http://schemas.microsoft.com/office/drawing/2014/main" id="{42EDD3ED-2B63-07B9-016C-74F20F23B2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Freeform 40">
                <a:extLst>
                  <a:ext uri="{FF2B5EF4-FFF2-40B4-BE49-F238E27FC236}">
                    <a16:creationId xmlns:a16="http://schemas.microsoft.com/office/drawing/2014/main" id="{7A38370C-EADC-9805-C9E9-CE358FFD82A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1" name="Group 51">
            <a:extLst>
              <a:ext uri="{FF2B5EF4-FFF2-40B4-BE49-F238E27FC236}">
                <a16:creationId xmlns:a16="http://schemas.microsoft.com/office/drawing/2014/main" id="{8DC90367-E4CC-016E-F098-0A3CE9C40F4B}"/>
              </a:ext>
            </a:extLst>
          </p:cNvPr>
          <p:cNvGrpSpPr>
            <a:grpSpLocks/>
          </p:cNvGrpSpPr>
          <p:nvPr/>
        </p:nvGrpSpPr>
        <p:grpSpPr bwMode="auto">
          <a:xfrm>
            <a:off x="326232" y="3554023"/>
            <a:ext cx="922337" cy="658813"/>
            <a:chOff x="267" y="2244"/>
            <a:chExt cx="581" cy="415"/>
          </a:xfrm>
        </p:grpSpPr>
        <p:sp>
          <p:nvSpPr>
            <p:cNvPr id="12" name="Rectangle 36">
              <a:extLst>
                <a:ext uri="{FF2B5EF4-FFF2-40B4-BE49-F238E27FC236}">
                  <a16:creationId xmlns:a16="http://schemas.microsoft.com/office/drawing/2014/main" id="{FF725718-F884-39DA-C98B-506F27B22A8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17" y="2400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22767265-C9EF-5708-4142-CE3B7BB4A2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" y="2244"/>
              <a:ext cx="512" cy="415"/>
              <a:chOff x="-44" y="1473"/>
              <a:chExt cx="981" cy="1105"/>
            </a:xfrm>
          </p:grpSpPr>
          <p:pic>
            <p:nvPicPr>
              <p:cNvPr id="14" name="Picture 39" descr="desktop_computer_stylized_medium">
                <a:extLst>
                  <a:ext uri="{FF2B5EF4-FFF2-40B4-BE49-F238E27FC236}">
                    <a16:creationId xmlns:a16="http://schemas.microsoft.com/office/drawing/2014/main" id="{EA41A387-99DD-3C21-19A8-CA9D88E2DC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Freeform 40">
                <a:extLst>
                  <a:ext uri="{FF2B5EF4-FFF2-40B4-BE49-F238E27FC236}">
                    <a16:creationId xmlns:a16="http://schemas.microsoft.com/office/drawing/2014/main" id="{B05F4EE3-34D0-7D36-91C6-5B442D7A833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6" name="Group 51">
            <a:extLst>
              <a:ext uri="{FF2B5EF4-FFF2-40B4-BE49-F238E27FC236}">
                <a16:creationId xmlns:a16="http://schemas.microsoft.com/office/drawing/2014/main" id="{56ABE03C-C338-CE06-FBEF-4DD132A7E622}"/>
              </a:ext>
            </a:extLst>
          </p:cNvPr>
          <p:cNvGrpSpPr>
            <a:grpSpLocks/>
          </p:cNvGrpSpPr>
          <p:nvPr/>
        </p:nvGrpSpPr>
        <p:grpSpPr bwMode="auto">
          <a:xfrm>
            <a:off x="326231" y="4417438"/>
            <a:ext cx="922337" cy="658813"/>
            <a:chOff x="267" y="2244"/>
            <a:chExt cx="581" cy="415"/>
          </a:xfrm>
        </p:grpSpPr>
        <p:sp>
          <p:nvSpPr>
            <p:cNvPr id="17" name="Rectangle 36">
              <a:extLst>
                <a:ext uri="{FF2B5EF4-FFF2-40B4-BE49-F238E27FC236}">
                  <a16:creationId xmlns:a16="http://schemas.microsoft.com/office/drawing/2014/main" id="{3CD87BE5-913B-18B2-4528-2088275EBD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17" y="2400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AE6279C9-235F-86C0-3507-BA3F9C4212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" y="2244"/>
              <a:ext cx="512" cy="415"/>
              <a:chOff x="-44" y="1473"/>
              <a:chExt cx="981" cy="1105"/>
            </a:xfrm>
          </p:grpSpPr>
          <p:pic>
            <p:nvPicPr>
              <p:cNvPr id="19" name="Picture 39" descr="desktop_computer_stylized_medium">
                <a:extLst>
                  <a:ext uri="{FF2B5EF4-FFF2-40B4-BE49-F238E27FC236}">
                    <a16:creationId xmlns:a16="http://schemas.microsoft.com/office/drawing/2014/main" id="{F4E08E4E-86C9-59E4-BDEE-F8BFA4E7D2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Freeform 40">
                <a:extLst>
                  <a:ext uri="{FF2B5EF4-FFF2-40B4-BE49-F238E27FC236}">
                    <a16:creationId xmlns:a16="http://schemas.microsoft.com/office/drawing/2014/main" id="{99FAE387-F265-1EEE-E075-2892C61076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5BDB88A-072F-6B59-7157-DCBCF452DE8A}"/>
              </a:ext>
            </a:extLst>
          </p:cNvPr>
          <p:cNvCxnSpPr>
            <a:cxnSpLocks/>
          </p:cNvCxnSpPr>
          <p:nvPr/>
        </p:nvCxnSpPr>
        <p:spPr>
          <a:xfrm>
            <a:off x="992981" y="3438811"/>
            <a:ext cx="632221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270F56-9BC4-1E46-AA7D-3C96254C0183}"/>
              </a:ext>
            </a:extLst>
          </p:cNvPr>
          <p:cNvCxnSpPr>
            <a:cxnSpLocks/>
          </p:cNvCxnSpPr>
          <p:nvPr/>
        </p:nvCxnSpPr>
        <p:spPr>
          <a:xfrm>
            <a:off x="992980" y="4267200"/>
            <a:ext cx="63222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0ABA0BC-1D9B-6DDE-7E99-8D0E5647A910}"/>
              </a:ext>
            </a:extLst>
          </p:cNvPr>
          <p:cNvCxnSpPr>
            <a:cxnSpLocks/>
          </p:cNvCxnSpPr>
          <p:nvPr/>
        </p:nvCxnSpPr>
        <p:spPr>
          <a:xfrm flipV="1">
            <a:off x="1012988" y="5076251"/>
            <a:ext cx="6226012" cy="291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5B96943-B7B7-D544-4D4B-254A5D8057CB}"/>
              </a:ext>
            </a:extLst>
          </p:cNvPr>
          <p:cNvSpPr txBox="1"/>
          <p:nvPr/>
        </p:nvSpPr>
        <p:spPr>
          <a:xfrm>
            <a:off x="8991600" y="1295400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 = size of frame</a:t>
            </a:r>
          </a:p>
          <a:p>
            <a:r>
              <a:rPr lang="en-US" dirty="0"/>
              <a:t>R = Bandwidth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9354F8-2384-8A47-75FD-B4CEE73ACFCE}"/>
              </a:ext>
            </a:extLst>
          </p:cNvPr>
          <p:cNvSpPr txBox="1"/>
          <p:nvPr/>
        </p:nvSpPr>
        <p:spPr>
          <a:xfrm>
            <a:off x="8991600" y="1974438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L/R = Time needed to transmit one frame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0FCEC3C-98E0-9F3C-C060-89723CD1D153}"/>
              </a:ext>
            </a:extLst>
          </p:cNvPr>
          <p:cNvCxnSpPr/>
          <p:nvPr/>
        </p:nvCxnSpPr>
        <p:spPr>
          <a:xfrm>
            <a:off x="1371600" y="2779998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B71B8F-0462-A80A-115A-DFA753E3E34D}"/>
              </a:ext>
            </a:extLst>
          </p:cNvPr>
          <p:cNvCxnSpPr/>
          <p:nvPr/>
        </p:nvCxnSpPr>
        <p:spPr>
          <a:xfrm>
            <a:off x="2133600" y="2779998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7EDA4CF-68D0-3974-E251-2A006B66D5C9}"/>
              </a:ext>
            </a:extLst>
          </p:cNvPr>
          <p:cNvCxnSpPr/>
          <p:nvPr/>
        </p:nvCxnSpPr>
        <p:spPr>
          <a:xfrm>
            <a:off x="2895600" y="2743200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B4680E7-4B70-60B0-1F57-A877D2397E46}"/>
              </a:ext>
            </a:extLst>
          </p:cNvPr>
          <p:cNvCxnSpPr/>
          <p:nvPr/>
        </p:nvCxnSpPr>
        <p:spPr>
          <a:xfrm>
            <a:off x="3657600" y="2743200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068459F-AC71-1C0D-CC8A-681F898773E1}"/>
              </a:ext>
            </a:extLst>
          </p:cNvPr>
          <p:cNvCxnSpPr/>
          <p:nvPr/>
        </p:nvCxnSpPr>
        <p:spPr>
          <a:xfrm>
            <a:off x="4343400" y="2779998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A75F969-7620-593E-86FD-D492FC30D1CA}"/>
              </a:ext>
            </a:extLst>
          </p:cNvPr>
          <p:cNvCxnSpPr/>
          <p:nvPr/>
        </p:nvCxnSpPr>
        <p:spPr>
          <a:xfrm>
            <a:off x="5105400" y="2779998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B57CFC7-F31A-126D-AD46-05220A93413E}"/>
              </a:ext>
            </a:extLst>
          </p:cNvPr>
          <p:cNvCxnSpPr/>
          <p:nvPr/>
        </p:nvCxnSpPr>
        <p:spPr>
          <a:xfrm>
            <a:off x="5867400" y="2743200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01DF6FF-8917-43A7-CEBC-F4EA4C33EFFA}"/>
              </a:ext>
            </a:extLst>
          </p:cNvPr>
          <p:cNvCxnSpPr/>
          <p:nvPr/>
        </p:nvCxnSpPr>
        <p:spPr>
          <a:xfrm>
            <a:off x="6629400" y="2743200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5B79CCC-E5CC-DD74-07A7-0026C941500E}"/>
              </a:ext>
            </a:extLst>
          </p:cNvPr>
          <p:cNvSpPr txBox="1"/>
          <p:nvPr/>
        </p:nvSpPr>
        <p:spPr>
          <a:xfrm>
            <a:off x="1153698" y="2489964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L/R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972800-14A1-599E-D0FE-38A4D964BF46}"/>
              </a:ext>
            </a:extLst>
          </p:cNvPr>
          <p:cNvSpPr txBox="1"/>
          <p:nvPr/>
        </p:nvSpPr>
        <p:spPr>
          <a:xfrm>
            <a:off x="1798678" y="2478036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 L/R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58399C-AD64-08D7-703A-B42840ED1F44}"/>
              </a:ext>
            </a:extLst>
          </p:cNvPr>
          <p:cNvSpPr txBox="1"/>
          <p:nvPr/>
        </p:nvSpPr>
        <p:spPr>
          <a:xfrm>
            <a:off x="2560677" y="2446052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 L/R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36324F8-DDCF-7566-3930-0F7897C78275}"/>
              </a:ext>
            </a:extLst>
          </p:cNvPr>
          <p:cNvSpPr txBox="1"/>
          <p:nvPr/>
        </p:nvSpPr>
        <p:spPr>
          <a:xfrm>
            <a:off x="3470440" y="237305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E3F5192-BB24-090B-7B58-F0792C1A8732}"/>
              </a:ext>
            </a:extLst>
          </p:cNvPr>
          <p:cNvSpPr txBox="1"/>
          <p:nvPr/>
        </p:nvSpPr>
        <p:spPr>
          <a:xfrm>
            <a:off x="203426" y="1696165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collisions occur, the colliding nodes will flip a coin to see who should retransmit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7BAF60-DC71-C9B2-4CFA-FBED97DFD1A7}"/>
              </a:ext>
            </a:extLst>
          </p:cNvPr>
          <p:cNvSpPr/>
          <p:nvPr/>
        </p:nvSpPr>
        <p:spPr>
          <a:xfrm>
            <a:off x="1386563" y="2933731"/>
            <a:ext cx="747036" cy="34316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3A1213-A74C-6B76-5E1E-BB884160FE83}"/>
              </a:ext>
            </a:extLst>
          </p:cNvPr>
          <p:cNvSpPr/>
          <p:nvPr/>
        </p:nvSpPr>
        <p:spPr>
          <a:xfrm>
            <a:off x="1387862" y="3691092"/>
            <a:ext cx="745738" cy="3431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B04010-2445-9FB1-ED9C-552EE1030F88}"/>
              </a:ext>
            </a:extLst>
          </p:cNvPr>
          <p:cNvSpPr/>
          <p:nvPr/>
        </p:nvSpPr>
        <p:spPr>
          <a:xfrm>
            <a:off x="1371599" y="4575260"/>
            <a:ext cx="745740" cy="34316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1EE4B6-E375-CE15-43C6-7C5F3B345BEE}"/>
              </a:ext>
            </a:extLst>
          </p:cNvPr>
          <p:cNvSpPr txBox="1"/>
          <p:nvPr/>
        </p:nvSpPr>
        <p:spPr>
          <a:xfrm>
            <a:off x="1344128" y="5347212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Collision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8BBFCB-044A-486D-F900-3858D68E0A84}"/>
              </a:ext>
            </a:extLst>
          </p:cNvPr>
          <p:cNvSpPr/>
          <p:nvPr/>
        </p:nvSpPr>
        <p:spPr>
          <a:xfrm>
            <a:off x="2912491" y="2911925"/>
            <a:ext cx="747036" cy="34316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8F5B3C-FA46-6241-0D74-C71702DD94BC}"/>
              </a:ext>
            </a:extLst>
          </p:cNvPr>
          <p:cNvSpPr/>
          <p:nvPr/>
        </p:nvSpPr>
        <p:spPr>
          <a:xfrm>
            <a:off x="2905613" y="3692073"/>
            <a:ext cx="745738" cy="3431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5D8082-5C04-981E-CA34-633C214ABB85}"/>
              </a:ext>
            </a:extLst>
          </p:cNvPr>
          <p:cNvSpPr txBox="1"/>
          <p:nvPr/>
        </p:nvSpPr>
        <p:spPr>
          <a:xfrm>
            <a:off x="2250335" y="5367685"/>
            <a:ext cx="620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Empty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19EDE5-7A7C-B56B-2FC5-C11491AA2245}"/>
              </a:ext>
            </a:extLst>
          </p:cNvPr>
          <p:cNvSpPr txBox="1"/>
          <p:nvPr/>
        </p:nvSpPr>
        <p:spPr>
          <a:xfrm>
            <a:off x="2927198" y="5381458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Collision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AA42D42-4FC9-076C-86D7-430796AF69D9}"/>
              </a:ext>
            </a:extLst>
          </p:cNvPr>
          <p:cNvSpPr/>
          <p:nvPr/>
        </p:nvSpPr>
        <p:spPr>
          <a:xfrm>
            <a:off x="3651351" y="3691092"/>
            <a:ext cx="683870" cy="3431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12F5B2-5973-F042-2D15-49AFC7622C1A}"/>
              </a:ext>
            </a:extLst>
          </p:cNvPr>
          <p:cNvSpPr txBox="1"/>
          <p:nvPr/>
        </p:nvSpPr>
        <p:spPr>
          <a:xfrm>
            <a:off x="1350539" y="4587904"/>
            <a:ext cx="81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Waiting a random delay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569A625-BEC1-92E0-E003-8A2919F516D3}"/>
              </a:ext>
            </a:extLst>
          </p:cNvPr>
          <p:cNvSpPr txBox="1"/>
          <p:nvPr/>
        </p:nvSpPr>
        <p:spPr>
          <a:xfrm>
            <a:off x="2946663" y="2899737"/>
            <a:ext cx="81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Waiting a random delay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5233A1-8415-8EB2-3716-1D878FFA55F8}"/>
              </a:ext>
            </a:extLst>
          </p:cNvPr>
          <p:cNvSpPr txBox="1"/>
          <p:nvPr/>
        </p:nvSpPr>
        <p:spPr>
          <a:xfrm>
            <a:off x="3651351" y="5400743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506060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>
                <a:latin typeface="Arial"/>
                <a:cs typeface="Arial"/>
              </a:rPr>
              <a:t>Random Access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39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7652B8-8F45-C3F4-38BA-E62C5D788E58}"/>
              </a:ext>
            </a:extLst>
          </p:cNvPr>
          <p:cNvSpPr txBox="1"/>
          <p:nvPr/>
        </p:nvSpPr>
        <p:spPr>
          <a:xfrm>
            <a:off x="326231" y="711165"/>
            <a:ext cx="5891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Collisions will occur, but we will try to </a:t>
            </a:r>
            <a:r>
              <a:rPr lang="en-US" i="1" dirty="0"/>
              <a:t>recover</a:t>
            </a:r>
            <a:r>
              <a:rPr lang="en-US" dirty="0"/>
              <a:t> from them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B164A5-2B50-8108-D2F5-E97B02D7193B}"/>
              </a:ext>
            </a:extLst>
          </p:cNvPr>
          <p:cNvSpPr txBox="1"/>
          <p:nvPr/>
        </p:nvSpPr>
        <p:spPr>
          <a:xfrm>
            <a:off x="203426" y="1336277"/>
            <a:ext cx="599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Slotted ALOHA</a:t>
            </a:r>
            <a:r>
              <a:rPr lang="en-US" dirty="0"/>
              <a:t>: Divide up time into discrete L/R “slots” </a:t>
            </a:r>
            <a:r>
              <a:rPr lang="en-US" b="1" dirty="0"/>
              <a:t> </a:t>
            </a:r>
          </a:p>
        </p:txBody>
      </p:sp>
      <p:grpSp>
        <p:nvGrpSpPr>
          <p:cNvPr id="5" name="Group 51">
            <a:extLst>
              <a:ext uri="{FF2B5EF4-FFF2-40B4-BE49-F238E27FC236}">
                <a16:creationId xmlns:a16="http://schemas.microsoft.com/office/drawing/2014/main" id="{6F38C6C0-6B33-A5B8-ED88-622972910FAE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2779998"/>
            <a:ext cx="922337" cy="658813"/>
            <a:chOff x="267" y="2244"/>
            <a:chExt cx="581" cy="415"/>
          </a:xfrm>
        </p:grpSpPr>
        <p:sp>
          <p:nvSpPr>
            <p:cNvPr id="7" name="Rectangle 36">
              <a:extLst>
                <a:ext uri="{FF2B5EF4-FFF2-40B4-BE49-F238E27FC236}">
                  <a16:creationId xmlns:a16="http://schemas.microsoft.com/office/drawing/2014/main" id="{A90A828F-8448-5817-418A-8C1F5AD1EE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17" y="2400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8" name="Group 38">
              <a:extLst>
                <a:ext uri="{FF2B5EF4-FFF2-40B4-BE49-F238E27FC236}">
                  <a16:creationId xmlns:a16="http://schemas.microsoft.com/office/drawing/2014/main" id="{115CD66F-DDE6-21F3-4A1A-CAB34B8D99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" y="2244"/>
              <a:ext cx="512" cy="415"/>
              <a:chOff x="-44" y="1473"/>
              <a:chExt cx="981" cy="1105"/>
            </a:xfrm>
          </p:grpSpPr>
          <p:pic>
            <p:nvPicPr>
              <p:cNvPr id="9" name="Picture 39" descr="desktop_computer_stylized_medium">
                <a:extLst>
                  <a:ext uri="{FF2B5EF4-FFF2-40B4-BE49-F238E27FC236}">
                    <a16:creationId xmlns:a16="http://schemas.microsoft.com/office/drawing/2014/main" id="{42EDD3ED-2B63-07B9-016C-74F20F23B2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Freeform 40">
                <a:extLst>
                  <a:ext uri="{FF2B5EF4-FFF2-40B4-BE49-F238E27FC236}">
                    <a16:creationId xmlns:a16="http://schemas.microsoft.com/office/drawing/2014/main" id="{7A38370C-EADC-9805-C9E9-CE358FFD82A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1" name="Group 51">
            <a:extLst>
              <a:ext uri="{FF2B5EF4-FFF2-40B4-BE49-F238E27FC236}">
                <a16:creationId xmlns:a16="http://schemas.microsoft.com/office/drawing/2014/main" id="{8DC90367-E4CC-016E-F098-0A3CE9C40F4B}"/>
              </a:ext>
            </a:extLst>
          </p:cNvPr>
          <p:cNvGrpSpPr>
            <a:grpSpLocks/>
          </p:cNvGrpSpPr>
          <p:nvPr/>
        </p:nvGrpSpPr>
        <p:grpSpPr bwMode="auto">
          <a:xfrm>
            <a:off x="326232" y="3554023"/>
            <a:ext cx="922337" cy="658813"/>
            <a:chOff x="267" y="2244"/>
            <a:chExt cx="581" cy="415"/>
          </a:xfrm>
        </p:grpSpPr>
        <p:sp>
          <p:nvSpPr>
            <p:cNvPr id="12" name="Rectangle 36">
              <a:extLst>
                <a:ext uri="{FF2B5EF4-FFF2-40B4-BE49-F238E27FC236}">
                  <a16:creationId xmlns:a16="http://schemas.microsoft.com/office/drawing/2014/main" id="{FF725718-F884-39DA-C98B-506F27B22A8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17" y="2400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22767265-C9EF-5708-4142-CE3B7BB4A2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" y="2244"/>
              <a:ext cx="512" cy="415"/>
              <a:chOff x="-44" y="1473"/>
              <a:chExt cx="981" cy="1105"/>
            </a:xfrm>
          </p:grpSpPr>
          <p:pic>
            <p:nvPicPr>
              <p:cNvPr id="14" name="Picture 39" descr="desktop_computer_stylized_medium">
                <a:extLst>
                  <a:ext uri="{FF2B5EF4-FFF2-40B4-BE49-F238E27FC236}">
                    <a16:creationId xmlns:a16="http://schemas.microsoft.com/office/drawing/2014/main" id="{EA41A387-99DD-3C21-19A8-CA9D88E2DC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Freeform 40">
                <a:extLst>
                  <a:ext uri="{FF2B5EF4-FFF2-40B4-BE49-F238E27FC236}">
                    <a16:creationId xmlns:a16="http://schemas.microsoft.com/office/drawing/2014/main" id="{B05F4EE3-34D0-7D36-91C6-5B442D7A833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6" name="Group 51">
            <a:extLst>
              <a:ext uri="{FF2B5EF4-FFF2-40B4-BE49-F238E27FC236}">
                <a16:creationId xmlns:a16="http://schemas.microsoft.com/office/drawing/2014/main" id="{56ABE03C-C338-CE06-FBEF-4DD132A7E622}"/>
              </a:ext>
            </a:extLst>
          </p:cNvPr>
          <p:cNvGrpSpPr>
            <a:grpSpLocks/>
          </p:cNvGrpSpPr>
          <p:nvPr/>
        </p:nvGrpSpPr>
        <p:grpSpPr bwMode="auto">
          <a:xfrm>
            <a:off x="326231" y="4417438"/>
            <a:ext cx="922337" cy="658813"/>
            <a:chOff x="267" y="2244"/>
            <a:chExt cx="581" cy="415"/>
          </a:xfrm>
        </p:grpSpPr>
        <p:sp>
          <p:nvSpPr>
            <p:cNvPr id="17" name="Rectangle 36">
              <a:extLst>
                <a:ext uri="{FF2B5EF4-FFF2-40B4-BE49-F238E27FC236}">
                  <a16:creationId xmlns:a16="http://schemas.microsoft.com/office/drawing/2014/main" id="{3CD87BE5-913B-18B2-4528-2088275EBD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17" y="2400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AE6279C9-235F-86C0-3507-BA3F9C4212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" y="2244"/>
              <a:ext cx="512" cy="415"/>
              <a:chOff x="-44" y="1473"/>
              <a:chExt cx="981" cy="1105"/>
            </a:xfrm>
          </p:grpSpPr>
          <p:pic>
            <p:nvPicPr>
              <p:cNvPr id="19" name="Picture 39" descr="desktop_computer_stylized_medium">
                <a:extLst>
                  <a:ext uri="{FF2B5EF4-FFF2-40B4-BE49-F238E27FC236}">
                    <a16:creationId xmlns:a16="http://schemas.microsoft.com/office/drawing/2014/main" id="{F4E08E4E-86C9-59E4-BDEE-F8BFA4E7D2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Freeform 40">
                <a:extLst>
                  <a:ext uri="{FF2B5EF4-FFF2-40B4-BE49-F238E27FC236}">
                    <a16:creationId xmlns:a16="http://schemas.microsoft.com/office/drawing/2014/main" id="{99FAE387-F265-1EEE-E075-2892C61076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5BDB88A-072F-6B59-7157-DCBCF452DE8A}"/>
              </a:ext>
            </a:extLst>
          </p:cNvPr>
          <p:cNvCxnSpPr>
            <a:cxnSpLocks/>
          </p:cNvCxnSpPr>
          <p:nvPr/>
        </p:nvCxnSpPr>
        <p:spPr>
          <a:xfrm>
            <a:off x="992981" y="3438811"/>
            <a:ext cx="632221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270F56-9BC4-1E46-AA7D-3C96254C0183}"/>
              </a:ext>
            </a:extLst>
          </p:cNvPr>
          <p:cNvCxnSpPr>
            <a:cxnSpLocks/>
          </p:cNvCxnSpPr>
          <p:nvPr/>
        </p:nvCxnSpPr>
        <p:spPr>
          <a:xfrm>
            <a:off x="992980" y="4267200"/>
            <a:ext cx="63222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0ABA0BC-1D9B-6DDE-7E99-8D0E5647A910}"/>
              </a:ext>
            </a:extLst>
          </p:cNvPr>
          <p:cNvCxnSpPr>
            <a:cxnSpLocks/>
          </p:cNvCxnSpPr>
          <p:nvPr/>
        </p:nvCxnSpPr>
        <p:spPr>
          <a:xfrm flipV="1">
            <a:off x="1012988" y="5076251"/>
            <a:ext cx="6226012" cy="291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5B96943-B7B7-D544-4D4B-254A5D8057CB}"/>
              </a:ext>
            </a:extLst>
          </p:cNvPr>
          <p:cNvSpPr txBox="1"/>
          <p:nvPr/>
        </p:nvSpPr>
        <p:spPr>
          <a:xfrm>
            <a:off x="8991600" y="1295400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 = size of frame</a:t>
            </a:r>
          </a:p>
          <a:p>
            <a:r>
              <a:rPr lang="en-US" dirty="0"/>
              <a:t>R = Bandwidth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9354F8-2384-8A47-75FD-B4CEE73ACFCE}"/>
              </a:ext>
            </a:extLst>
          </p:cNvPr>
          <p:cNvSpPr txBox="1"/>
          <p:nvPr/>
        </p:nvSpPr>
        <p:spPr>
          <a:xfrm>
            <a:off x="8991600" y="1974438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L/R = Time needed to transmit one frame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0FCEC3C-98E0-9F3C-C060-89723CD1D153}"/>
              </a:ext>
            </a:extLst>
          </p:cNvPr>
          <p:cNvCxnSpPr/>
          <p:nvPr/>
        </p:nvCxnSpPr>
        <p:spPr>
          <a:xfrm>
            <a:off x="1371600" y="2779998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B71B8F-0462-A80A-115A-DFA753E3E34D}"/>
              </a:ext>
            </a:extLst>
          </p:cNvPr>
          <p:cNvCxnSpPr/>
          <p:nvPr/>
        </p:nvCxnSpPr>
        <p:spPr>
          <a:xfrm>
            <a:off x="2133600" y="2779998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7EDA4CF-68D0-3974-E251-2A006B66D5C9}"/>
              </a:ext>
            </a:extLst>
          </p:cNvPr>
          <p:cNvCxnSpPr/>
          <p:nvPr/>
        </p:nvCxnSpPr>
        <p:spPr>
          <a:xfrm>
            <a:off x="2895600" y="2743200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B4680E7-4B70-60B0-1F57-A877D2397E46}"/>
              </a:ext>
            </a:extLst>
          </p:cNvPr>
          <p:cNvCxnSpPr/>
          <p:nvPr/>
        </p:nvCxnSpPr>
        <p:spPr>
          <a:xfrm>
            <a:off x="3657600" y="2743200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068459F-AC71-1C0D-CC8A-681F898773E1}"/>
              </a:ext>
            </a:extLst>
          </p:cNvPr>
          <p:cNvCxnSpPr/>
          <p:nvPr/>
        </p:nvCxnSpPr>
        <p:spPr>
          <a:xfrm>
            <a:off x="4343400" y="2779998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A75F969-7620-593E-86FD-D492FC30D1CA}"/>
              </a:ext>
            </a:extLst>
          </p:cNvPr>
          <p:cNvCxnSpPr/>
          <p:nvPr/>
        </p:nvCxnSpPr>
        <p:spPr>
          <a:xfrm>
            <a:off x="5105400" y="2779998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B57CFC7-F31A-126D-AD46-05220A93413E}"/>
              </a:ext>
            </a:extLst>
          </p:cNvPr>
          <p:cNvCxnSpPr/>
          <p:nvPr/>
        </p:nvCxnSpPr>
        <p:spPr>
          <a:xfrm>
            <a:off x="5867400" y="2743200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01DF6FF-8917-43A7-CEBC-F4EA4C33EFFA}"/>
              </a:ext>
            </a:extLst>
          </p:cNvPr>
          <p:cNvCxnSpPr/>
          <p:nvPr/>
        </p:nvCxnSpPr>
        <p:spPr>
          <a:xfrm>
            <a:off x="6629400" y="2743200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5B79CCC-E5CC-DD74-07A7-0026C941500E}"/>
              </a:ext>
            </a:extLst>
          </p:cNvPr>
          <p:cNvSpPr txBox="1"/>
          <p:nvPr/>
        </p:nvSpPr>
        <p:spPr>
          <a:xfrm>
            <a:off x="1153698" y="2489964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L/R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972800-14A1-599E-D0FE-38A4D964BF46}"/>
              </a:ext>
            </a:extLst>
          </p:cNvPr>
          <p:cNvSpPr txBox="1"/>
          <p:nvPr/>
        </p:nvSpPr>
        <p:spPr>
          <a:xfrm>
            <a:off x="1798678" y="2478036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 L/R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58399C-AD64-08D7-703A-B42840ED1F44}"/>
              </a:ext>
            </a:extLst>
          </p:cNvPr>
          <p:cNvSpPr txBox="1"/>
          <p:nvPr/>
        </p:nvSpPr>
        <p:spPr>
          <a:xfrm>
            <a:off x="2560677" y="2446052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 L/R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36324F8-DDCF-7566-3930-0F7897C78275}"/>
              </a:ext>
            </a:extLst>
          </p:cNvPr>
          <p:cNvSpPr txBox="1"/>
          <p:nvPr/>
        </p:nvSpPr>
        <p:spPr>
          <a:xfrm>
            <a:off x="3470440" y="237305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E3F5192-BB24-090B-7B58-F0792C1A8732}"/>
              </a:ext>
            </a:extLst>
          </p:cNvPr>
          <p:cNvSpPr txBox="1"/>
          <p:nvPr/>
        </p:nvSpPr>
        <p:spPr>
          <a:xfrm>
            <a:off x="203426" y="1696165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collisions occur, the colliding nodes will flip a coin to see who should retransmit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7BAF60-DC71-C9B2-4CFA-FBED97DFD1A7}"/>
              </a:ext>
            </a:extLst>
          </p:cNvPr>
          <p:cNvSpPr/>
          <p:nvPr/>
        </p:nvSpPr>
        <p:spPr>
          <a:xfrm>
            <a:off x="1386563" y="2933731"/>
            <a:ext cx="747036" cy="34316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3A1213-A74C-6B76-5E1E-BB884160FE83}"/>
              </a:ext>
            </a:extLst>
          </p:cNvPr>
          <p:cNvSpPr/>
          <p:nvPr/>
        </p:nvSpPr>
        <p:spPr>
          <a:xfrm>
            <a:off x="1387862" y="3691092"/>
            <a:ext cx="745738" cy="3431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B04010-2445-9FB1-ED9C-552EE1030F88}"/>
              </a:ext>
            </a:extLst>
          </p:cNvPr>
          <p:cNvSpPr/>
          <p:nvPr/>
        </p:nvSpPr>
        <p:spPr>
          <a:xfrm>
            <a:off x="1371599" y="4575260"/>
            <a:ext cx="745740" cy="34316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1EE4B6-E375-CE15-43C6-7C5F3B345BEE}"/>
              </a:ext>
            </a:extLst>
          </p:cNvPr>
          <p:cNvSpPr txBox="1"/>
          <p:nvPr/>
        </p:nvSpPr>
        <p:spPr>
          <a:xfrm>
            <a:off x="1344128" y="5347212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Collision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8BBFCB-044A-486D-F900-3858D68E0A84}"/>
              </a:ext>
            </a:extLst>
          </p:cNvPr>
          <p:cNvSpPr/>
          <p:nvPr/>
        </p:nvSpPr>
        <p:spPr>
          <a:xfrm>
            <a:off x="2912491" y="2911925"/>
            <a:ext cx="747036" cy="34316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8F5B3C-FA46-6241-0D74-C71702DD94BC}"/>
              </a:ext>
            </a:extLst>
          </p:cNvPr>
          <p:cNvSpPr/>
          <p:nvPr/>
        </p:nvSpPr>
        <p:spPr>
          <a:xfrm>
            <a:off x="2905613" y="3692073"/>
            <a:ext cx="745738" cy="3431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5D8082-5C04-981E-CA34-633C214ABB85}"/>
              </a:ext>
            </a:extLst>
          </p:cNvPr>
          <p:cNvSpPr txBox="1"/>
          <p:nvPr/>
        </p:nvSpPr>
        <p:spPr>
          <a:xfrm>
            <a:off x="2250335" y="5367685"/>
            <a:ext cx="620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Empty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19EDE5-7A7C-B56B-2FC5-C11491AA2245}"/>
              </a:ext>
            </a:extLst>
          </p:cNvPr>
          <p:cNvSpPr txBox="1"/>
          <p:nvPr/>
        </p:nvSpPr>
        <p:spPr>
          <a:xfrm>
            <a:off x="2927198" y="5381458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Collision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AA42D42-4FC9-076C-86D7-430796AF69D9}"/>
              </a:ext>
            </a:extLst>
          </p:cNvPr>
          <p:cNvSpPr/>
          <p:nvPr/>
        </p:nvSpPr>
        <p:spPr>
          <a:xfrm>
            <a:off x="3651351" y="3691092"/>
            <a:ext cx="683870" cy="3431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12F5B2-5973-F042-2D15-49AFC7622C1A}"/>
              </a:ext>
            </a:extLst>
          </p:cNvPr>
          <p:cNvSpPr txBox="1"/>
          <p:nvPr/>
        </p:nvSpPr>
        <p:spPr>
          <a:xfrm>
            <a:off x="1350539" y="4587904"/>
            <a:ext cx="81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Waiting a random delay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569A625-BEC1-92E0-E003-8A2919F516D3}"/>
              </a:ext>
            </a:extLst>
          </p:cNvPr>
          <p:cNvSpPr txBox="1"/>
          <p:nvPr/>
        </p:nvSpPr>
        <p:spPr>
          <a:xfrm>
            <a:off x="2946663" y="2899737"/>
            <a:ext cx="81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Waiting a random delay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5233A1-8415-8EB2-3716-1D878FFA55F8}"/>
              </a:ext>
            </a:extLst>
          </p:cNvPr>
          <p:cNvSpPr txBox="1"/>
          <p:nvPr/>
        </p:nvSpPr>
        <p:spPr>
          <a:xfrm>
            <a:off x="3651351" y="5400743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Success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B37408-3D2B-2E34-D6A7-0BDE0264666F}"/>
              </a:ext>
            </a:extLst>
          </p:cNvPr>
          <p:cNvSpPr txBox="1"/>
          <p:nvPr/>
        </p:nvSpPr>
        <p:spPr>
          <a:xfrm>
            <a:off x="4413098" y="5380769"/>
            <a:ext cx="620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Empty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1463A4E-D8F8-BB11-A595-DD565D39302F}"/>
              </a:ext>
            </a:extLst>
          </p:cNvPr>
          <p:cNvSpPr/>
          <p:nvPr/>
        </p:nvSpPr>
        <p:spPr>
          <a:xfrm>
            <a:off x="5105435" y="2911924"/>
            <a:ext cx="747036" cy="34316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A58B1EE-B336-FCC6-8BBA-DF949DBE4FA1}"/>
              </a:ext>
            </a:extLst>
          </p:cNvPr>
          <p:cNvSpPr/>
          <p:nvPr/>
        </p:nvSpPr>
        <p:spPr>
          <a:xfrm>
            <a:off x="5114196" y="4535990"/>
            <a:ext cx="745740" cy="34316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C4D2E4F-22C1-39BB-344C-A084316BF714}"/>
              </a:ext>
            </a:extLst>
          </p:cNvPr>
          <p:cNvSpPr txBox="1"/>
          <p:nvPr/>
        </p:nvSpPr>
        <p:spPr>
          <a:xfrm>
            <a:off x="5090724" y="5411208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Collision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0AB0C5D-48C0-10D8-22BF-DF821AEC83A3}"/>
              </a:ext>
            </a:extLst>
          </p:cNvPr>
          <p:cNvSpPr txBox="1"/>
          <p:nvPr/>
        </p:nvSpPr>
        <p:spPr>
          <a:xfrm>
            <a:off x="5105400" y="2910156"/>
            <a:ext cx="8782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Waiting a random delay</a:t>
            </a:r>
          </a:p>
        </p:txBody>
      </p:sp>
    </p:spTree>
    <p:extLst>
      <p:ext uri="{BB962C8B-B14F-4D97-AF65-F5344CB8AC3E}">
        <p14:creationId xmlns:p14="http://schemas.microsoft.com/office/powerpoint/2010/main" val="3484461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</a:t>
            </a:fld>
            <a:endParaRPr spc="-5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0153D2-C984-41C3-C3B9-D9E275E1301D}"/>
              </a:ext>
            </a:extLst>
          </p:cNvPr>
          <p:cNvSpPr/>
          <p:nvPr/>
        </p:nvSpPr>
        <p:spPr>
          <a:xfrm>
            <a:off x="76200" y="76200"/>
            <a:ext cx="4743060" cy="701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Data Link Layer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F9B57A-C261-6F55-27A1-6C2A8620C8EE}"/>
              </a:ext>
            </a:extLst>
          </p:cNvPr>
          <p:cNvSpPr txBox="1"/>
          <p:nvPr/>
        </p:nvSpPr>
        <p:spPr>
          <a:xfrm>
            <a:off x="2286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link layer is responsible for the </a:t>
            </a:r>
            <a:r>
              <a:rPr lang="en-US" b="1" dirty="0"/>
              <a:t>actual node-to-node delivery </a:t>
            </a:r>
            <a:r>
              <a:rPr lang="en-US" dirty="0"/>
              <a:t>of data and ensure error-free transmission of information</a:t>
            </a:r>
          </a:p>
        </p:txBody>
      </p:sp>
      <p:sp>
        <p:nvSpPr>
          <p:cNvPr id="469" name="Rectangle 3">
            <a:extLst>
              <a:ext uri="{FF2B5EF4-FFF2-40B4-BE49-F238E27FC236}">
                <a16:creationId xmlns:a16="http://schemas.microsoft.com/office/drawing/2014/main" id="{C7ACBBFA-60B3-12BB-FEEA-C5DBCC949B9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981200"/>
            <a:ext cx="4267200" cy="4062651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terminology: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hosts and routers: </a:t>
            </a:r>
            <a:r>
              <a:rPr lang="en-US" sz="2400" b="1" dirty="0">
                <a:solidFill>
                  <a:srgbClr val="CC0000"/>
                </a:solidFill>
                <a:latin typeface="Gill Sans MT" charset="0"/>
                <a:cs typeface="+mn-cs"/>
              </a:rPr>
              <a:t>nodes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communication channels that connect adjacent nodes along communication path: </a:t>
            </a:r>
            <a:r>
              <a:rPr lang="en-US" sz="2400" b="1" dirty="0">
                <a:solidFill>
                  <a:srgbClr val="CC0000"/>
                </a:solidFill>
                <a:latin typeface="Gill Sans MT" charset="0"/>
                <a:cs typeface="+mn-cs"/>
              </a:rPr>
              <a:t>links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wired links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wireless links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LANs</a:t>
            </a:r>
            <a:endParaRPr lang="en-US" b="1" dirty="0">
              <a:solidFill>
                <a:srgbClr val="FF0000"/>
              </a:solidFill>
              <a:latin typeface="Gill Sans MT" charset="0"/>
            </a:endParaRP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layer-2 packet: </a:t>
            </a: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frame,</a:t>
            </a:r>
            <a:r>
              <a:rPr lang="en-US" sz="2400" b="1" dirty="0">
                <a:solidFill>
                  <a:srgbClr val="FF0000"/>
                </a:solidFill>
                <a:latin typeface="Gill Sans MT" charset="0"/>
                <a:cs typeface="+mn-cs"/>
              </a:rPr>
              <a:t> </a:t>
            </a:r>
            <a:r>
              <a:rPr lang="en-US" sz="2400" dirty="0">
                <a:latin typeface="Gill Sans MT" charset="0"/>
                <a:cs typeface="+mn-cs"/>
              </a:rPr>
              <a:t>encapsulates </a:t>
            </a:r>
            <a:r>
              <a:rPr lang="en-US" sz="2400" b="1" dirty="0">
                <a:latin typeface="Gill Sans MT" charset="0"/>
                <a:cs typeface="+mn-cs"/>
              </a:rPr>
              <a:t>datagram</a:t>
            </a:r>
          </a:p>
          <a:p>
            <a:pPr>
              <a:buFont typeface="Wingdings" charset="0"/>
              <a:buNone/>
              <a:defRPr/>
            </a:pPr>
            <a:endParaRPr lang="en-US" sz="2400" dirty="0">
              <a:latin typeface="Gill Sans MT" charset="0"/>
              <a:cs typeface="+mn-cs"/>
            </a:endParaRPr>
          </a:p>
          <a:p>
            <a:pPr>
              <a:defRPr/>
            </a:pPr>
            <a:endParaRPr lang="en-US" sz="2400" dirty="0">
              <a:latin typeface="Gill Sans MT" charset="0"/>
              <a:cs typeface="+mn-cs"/>
            </a:endParaRPr>
          </a:p>
        </p:txBody>
      </p:sp>
      <p:sp>
        <p:nvSpPr>
          <p:cNvPr id="470" name="Text Box 467">
            <a:extLst>
              <a:ext uri="{FF2B5EF4-FFF2-40B4-BE49-F238E27FC236}">
                <a16:creationId xmlns:a16="http://schemas.microsoft.com/office/drawing/2014/main" id="{27FD40D0-E441-F010-2711-236A2E344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184" y="5376928"/>
            <a:ext cx="4881563" cy="10445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lnSpc>
                <a:spcPct val="85000"/>
              </a:lnSpc>
              <a:defRPr/>
            </a:pP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data-link layer</a:t>
            </a:r>
            <a:r>
              <a:rPr lang="en-US" sz="2400" i="0" dirty="0">
                <a:latin typeface="Gill Sans MT" charset="0"/>
                <a:cs typeface="+mn-cs"/>
              </a:rPr>
              <a:t> has responsibility of </a:t>
            </a:r>
          </a:p>
          <a:p>
            <a:pPr>
              <a:lnSpc>
                <a:spcPct val="85000"/>
              </a:lnSpc>
              <a:defRPr/>
            </a:pPr>
            <a:r>
              <a:rPr lang="en-US" sz="2400" i="0" dirty="0">
                <a:latin typeface="Gill Sans MT" charset="0"/>
                <a:cs typeface="+mn-cs"/>
              </a:rPr>
              <a:t>transferring datagram from one node </a:t>
            </a:r>
          </a:p>
          <a:p>
            <a:pPr>
              <a:lnSpc>
                <a:spcPct val="85000"/>
              </a:lnSpc>
              <a:defRPr/>
            </a:pPr>
            <a:r>
              <a:rPr lang="en-US" sz="2400" i="0" dirty="0">
                <a:latin typeface="Gill Sans MT" charset="0"/>
                <a:cs typeface="+mn-cs"/>
              </a:rPr>
              <a:t>to </a:t>
            </a: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physically adjacent</a:t>
            </a:r>
            <a:r>
              <a:rPr lang="en-US" sz="2400" i="0" dirty="0">
                <a:latin typeface="Gill Sans MT" charset="0"/>
                <a:cs typeface="+mn-cs"/>
              </a:rPr>
              <a:t> node over a link</a:t>
            </a:r>
            <a:endParaRPr lang="en-US" i="0" dirty="0">
              <a:latin typeface="Gill Sans MT" charset="0"/>
              <a:cs typeface="+mn-cs"/>
            </a:endParaRPr>
          </a:p>
        </p:txBody>
      </p:sp>
      <p:sp>
        <p:nvSpPr>
          <p:cNvPr id="471" name="Freeform 415">
            <a:extLst>
              <a:ext uri="{FF2B5EF4-FFF2-40B4-BE49-F238E27FC236}">
                <a16:creationId xmlns:a16="http://schemas.microsoft.com/office/drawing/2014/main" id="{CA4D461D-B2CC-21F9-2352-A4999B44DA5E}"/>
              </a:ext>
            </a:extLst>
          </p:cNvPr>
          <p:cNvSpPr>
            <a:spLocks/>
          </p:cNvSpPr>
          <p:nvPr/>
        </p:nvSpPr>
        <p:spPr bwMode="auto">
          <a:xfrm>
            <a:off x="6962775" y="4178300"/>
            <a:ext cx="1314450" cy="674688"/>
          </a:xfrm>
          <a:custGeom>
            <a:avLst/>
            <a:gdLst>
              <a:gd name="T0" fmla="*/ 2147483647 w 828"/>
              <a:gd name="T1" fmla="*/ 2147483647 h 425"/>
              <a:gd name="T2" fmla="*/ 2147483647 w 828"/>
              <a:gd name="T3" fmla="*/ 2147483647 h 425"/>
              <a:gd name="T4" fmla="*/ 2147483647 w 828"/>
              <a:gd name="T5" fmla="*/ 2147483647 h 425"/>
              <a:gd name="T6" fmla="*/ 2147483647 w 828"/>
              <a:gd name="T7" fmla="*/ 2147483647 h 425"/>
              <a:gd name="T8" fmla="*/ 2147483647 w 828"/>
              <a:gd name="T9" fmla="*/ 2147483647 h 425"/>
              <a:gd name="T10" fmla="*/ 2147483647 w 828"/>
              <a:gd name="T11" fmla="*/ 2147483647 h 425"/>
              <a:gd name="T12" fmla="*/ 2147483647 w 828"/>
              <a:gd name="T13" fmla="*/ 2147483647 h 425"/>
              <a:gd name="T14" fmla="*/ 2147483647 w 828"/>
              <a:gd name="T15" fmla="*/ 2147483647 h 425"/>
              <a:gd name="T16" fmla="*/ 2147483647 w 828"/>
              <a:gd name="T17" fmla="*/ 2147483647 h 425"/>
              <a:gd name="T18" fmla="*/ 2147483647 w 828"/>
              <a:gd name="T19" fmla="*/ 2147483647 h 425"/>
              <a:gd name="T20" fmla="*/ 2147483647 w 828"/>
              <a:gd name="T21" fmla="*/ 2147483647 h 425"/>
              <a:gd name="T22" fmla="*/ 2147483647 w 828"/>
              <a:gd name="T23" fmla="*/ 2147483647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72" name="Freeform 416">
            <a:extLst>
              <a:ext uri="{FF2B5EF4-FFF2-40B4-BE49-F238E27FC236}">
                <a16:creationId xmlns:a16="http://schemas.microsoft.com/office/drawing/2014/main" id="{5C88F9C5-95E4-877B-0CCD-561D4734DB97}"/>
              </a:ext>
            </a:extLst>
          </p:cNvPr>
          <p:cNvSpPr>
            <a:spLocks/>
          </p:cNvSpPr>
          <p:nvPr/>
        </p:nvSpPr>
        <p:spPr bwMode="auto">
          <a:xfrm>
            <a:off x="6981825" y="2668014"/>
            <a:ext cx="1730375" cy="1125538"/>
          </a:xfrm>
          <a:custGeom>
            <a:avLst/>
            <a:gdLst>
              <a:gd name="T0" fmla="*/ 2147483647 w 765"/>
              <a:gd name="T1" fmla="*/ 2147483647 h 459"/>
              <a:gd name="T2" fmla="*/ 2147483647 w 765"/>
              <a:gd name="T3" fmla="*/ 2147483647 h 459"/>
              <a:gd name="T4" fmla="*/ 2147483647 w 765"/>
              <a:gd name="T5" fmla="*/ 2147483647 h 459"/>
              <a:gd name="T6" fmla="*/ 2147483647 w 765"/>
              <a:gd name="T7" fmla="*/ 2147483647 h 459"/>
              <a:gd name="T8" fmla="*/ 2147483647 w 765"/>
              <a:gd name="T9" fmla="*/ 2147483647 h 459"/>
              <a:gd name="T10" fmla="*/ 2147483647 w 765"/>
              <a:gd name="T11" fmla="*/ 2147483647 h 459"/>
              <a:gd name="T12" fmla="*/ 2147483647 w 765"/>
              <a:gd name="T13" fmla="*/ 2147483647 h 459"/>
              <a:gd name="T14" fmla="*/ 2147483647 w 765"/>
              <a:gd name="T15" fmla="*/ 2147483647 h 459"/>
              <a:gd name="T16" fmla="*/ 2147483647 w 765"/>
              <a:gd name="T17" fmla="*/ 2147483647 h 459"/>
              <a:gd name="T18" fmla="*/ 2147483647 w 765"/>
              <a:gd name="T19" fmla="*/ 2147483647 h 459"/>
              <a:gd name="T20" fmla="*/ 2147483647 w 765"/>
              <a:gd name="T21" fmla="*/ 2147483647 h 459"/>
              <a:gd name="T22" fmla="*/ 2147483647 w 765"/>
              <a:gd name="T23" fmla="*/ 2147483647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73" name="Freeform 417">
            <a:extLst>
              <a:ext uri="{FF2B5EF4-FFF2-40B4-BE49-F238E27FC236}">
                <a16:creationId xmlns:a16="http://schemas.microsoft.com/office/drawing/2014/main" id="{358EDA46-3026-08E0-28DF-A11FBA256C47}"/>
              </a:ext>
            </a:extLst>
          </p:cNvPr>
          <p:cNvSpPr>
            <a:spLocks/>
          </p:cNvSpPr>
          <p:nvPr/>
        </p:nvSpPr>
        <p:spPr bwMode="auto">
          <a:xfrm>
            <a:off x="5160963" y="2360613"/>
            <a:ext cx="1736725" cy="1071563"/>
          </a:xfrm>
          <a:custGeom>
            <a:avLst/>
            <a:gdLst>
              <a:gd name="T0" fmla="*/ 2147483647 w 1036"/>
              <a:gd name="T1" fmla="*/ 2147483647 h 675"/>
              <a:gd name="T2" fmla="*/ 2147483647 w 1036"/>
              <a:gd name="T3" fmla="*/ 2147483647 h 675"/>
              <a:gd name="T4" fmla="*/ 2147483647 w 1036"/>
              <a:gd name="T5" fmla="*/ 2147483647 h 675"/>
              <a:gd name="T6" fmla="*/ 2147483647 w 1036"/>
              <a:gd name="T7" fmla="*/ 2147483647 h 675"/>
              <a:gd name="T8" fmla="*/ 2147483647 w 1036"/>
              <a:gd name="T9" fmla="*/ 2147483647 h 675"/>
              <a:gd name="T10" fmla="*/ 2147483647 w 1036"/>
              <a:gd name="T11" fmla="*/ 2147483647 h 675"/>
              <a:gd name="T12" fmla="*/ 2147483647 w 1036"/>
              <a:gd name="T13" fmla="*/ 2147483647 h 675"/>
              <a:gd name="T14" fmla="*/ 2147483647 w 1036"/>
              <a:gd name="T15" fmla="*/ 2147483647 h 675"/>
              <a:gd name="T16" fmla="*/ 2147483647 w 1036"/>
              <a:gd name="T17" fmla="*/ 2147483647 h 675"/>
              <a:gd name="T18" fmla="*/ 2147483647 w 1036"/>
              <a:gd name="T19" fmla="*/ 2147483647 h 675"/>
              <a:gd name="T20" fmla="*/ 2147483647 w 1036"/>
              <a:gd name="T21" fmla="*/ 2147483647 h 675"/>
              <a:gd name="T22" fmla="*/ 2147483647 w 1036"/>
              <a:gd name="T23" fmla="*/ 2147483647 h 675"/>
              <a:gd name="T24" fmla="*/ 2147483647 w 1036"/>
              <a:gd name="T25" fmla="*/ 2147483647 h 675"/>
              <a:gd name="T26" fmla="*/ 2147483647 w 1036"/>
              <a:gd name="T27" fmla="*/ 2147483647 h 675"/>
              <a:gd name="T28" fmla="*/ 2147483647 w 1036"/>
              <a:gd name="T29" fmla="*/ 2147483647 h 675"/>
              <a:gd name="T30" fmla="*/ 2147483647 w 1036"/>
              <a:gd name="T31" fmla="*/ 2147483647 h 675"/>
              <a:gd name="T32" fmla="*/ 2147483647 w 1036"/>
              <a:gd name="T33" fmla="*/ 2147483647 h 675"/>
              <a:gd name="T34" fmla="*/ 2147483647 w 1036"/>
              <a:gd name="T35" fmla="*/ 2147483647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474" name="Group 418">
            <a:extLst>
              <a:ext uri="{FF2B5EF4-FFF2-40B4-BE49-F238E27FC236}">
                <a16:creationId xmlns:a16="http://schemas.microsoft.com/office/drawing/2014/main" id="{543D4151-336A-0B4A-5483-CF9C9E8B853F}"/>
              </a:ext>
            </a:extLst>
          </p:cNvPr>
          <p:cNvGrpSpPr>
            <a:grpSpLocks/>
          </p:cNvGrpSpPr>
          <p:nvPr/>
        </p:nvGrpSpPr>
        <p:grpSpPr bwMode="auto">
          <a:xfrm>
            <a:off x="5237163" y="3625850"/>
            <a:ext cx="1458912" cy="933450"/>
            <a:chOff x="2889" y="1631"/>
            <a:chExt cx="980" cy="743"/>
          </a:xfrm>
        </p:grpSpPr>
        <p:sp>
          <p:nvSpPr>
            <p:cNvPr id="475" name="Rectangle 419">
              <a:extLst>
                <a:ext uri="{FF2B5EF4-FFF2-40B4-BE49-F238E27FC236}">
                  <a16:creationId xmlns:a16="http://schemas.microsoft.com/office/drawing/2014/main" id="{A9C4C288-344D-D91B-86B4-2FE5101357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76" name="AutoShape 420">
              <a:extLst>
                <a:ext uri="{FF2B5EF4-FFF2-40B4-BE49-F238E27FC236}">
                  <a16:creationId xmlns:a16="http://schemas.microsoft.com/office/drawing/2014/main" id="{BE7C5CFE-5BB0-2231-55AF-133263CEB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dirty="0">
                <a:solidFill>
                  <a:srgbClr val="00CCFF"/>
                </a:solidFill>
              </a:endParaRPr>
            </a:p>
          </p:txBody>
        </p:sp>
      </p:grpSp>
      <p:sp>
        <p:nvSpPr>
          <p:cNvPr id="477" name="Line 421">
            <a:extLst>
              <a:ext uri="{FF2B5EF4-FFF2-40B4-BE49-F238E27FC236}">
                <a16:creationId xmlns:a16="http://schemas.microsoft.com/office/drawing/2014/main" id="{66D288A0-810F-00A8-3B9D-0FBD4AD32CDE}"/>
              </a:ext>
            </a:extLst>
          </p:cNvPr>
          <p:cNvSpPr>
            <a:spLocks noChangeShapeType="1"/>
          </p:cNvSpPr>
          <p:nvPr/>
        </p:nvSpPr>
        <p:spPr bwMode="auto">
          <a:xfrm>
            <a:off x="7354888" y="4464050"/>
            <a:ext cx="163512" cy="12065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78" name="Line 422">
            <a:extLst>
              <a:ext uri="{FF2B5EF4-FFF2-40B4-BE49-F238E27FC236}">
                <a16:creationId xmlns:a16="http://schemas.microsoft.com/office/drawing/2014/main" id="{67B97380-F9ED-82F2-FCF6-830BBDB64733}"/>
              </a:ext>
            </a:extLst>
          </p:cNvPr>
          <p:cNvSpPr>
            <a:spLocks noChangeShapeType="1"/>
          </p:cNvSpPr>
          <p:nvPr/>
        </p:nvSpPr>
        <p:spPr bwMode="auto">
          <a:xfrm>
            <a:off x="7451725" y="4384675"/>
            <a:ext cx="279400" cy="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79" name="Line 423">
            <a:extLst>
              <a:ext uri="{FF2B5EF4-FFF2-40B4-BE49-F238E27FC236}">
                <a16:creationId xmlns:a16="http://schemas.microsoft.com/office/drawing/2014/main" id="{E255AF5A-025D-EEAD-3349-E67B53F2BA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88263" y="4470400"/>
            <a:ext cx="134937" cy="104775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80" name="Line 424">
            <a:extLst>
              <a:ext uri="{FF2B5EF4-FFF2-40B4-BE49-F238E27FC236}">
                <a16:creationId xmlns:a16="http://schemas.microsoft.com/office/drawing/2014/main" id="{3009A850-AF6A-889F-0798-6EA976587CDA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6513" y="4391025"/>
            <a:ext cx="679450" cy="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81" name="Line 425">
            <a:extLst>
              <a:ext uri="{FF2B5EF4-FFF2-40B4-BE49-F238E27FC236}">
                <a16:creationId xmlns:a16="http://schemas.microsoft.com/office/drawing/2014/main" id="{2DCBFDC4-218C-B162-EF91-EFFFEE6021ED}"/>
              </a:ext>
            </a:extLst>
          </p:cNvPr>
          <p:cNvSpPr>
            <a:spLocks noChangeShapeType="1"/>
          </p:cNvSpPr>
          <p:nvPr/>
        </p:nvSpPr>
        <p:spPr bwMode="auto">
          <a:xfrm>
            <a:off x="6681788" y="3238500"/>
            <a:ext cx="509587" cy="3175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82" name="Freeform 427">
            <a:extLst>
              <a:ext uri="{FF2B5EF4-FFF2-40B4-BE49-F238E27FC236}">
                <a16:creationId xmlns:a16="http://schemas.microsoft.com/office/drawing/2014/main" id="{ED3C3718-0E66-FB52-4D18-030E95DD5254}"/>
              </a:ext>
            </a:extLst>
          </p:cNvPr>
          <p:cNvSpPr>
            <a:spLocks/>
          </p:cNvSpPr>
          <p:nvPr/>
        </p:nvSpPr>
        <p:spPr bwMode="auto">
          <a:xfrm>
            <a:off x="5456238" y="5029200"/>
            <a:ext cx="3079750" cy="1665288"/>
          </a:xfrm>
          <a:custGeom>
            <a:avLst/>
            <a:gdLst>
              <a:gd name="T0" fmla="*/ 2147483647 w 1940"/>
              <a:gd name="T1" fmla="*/ 2147483647 h 1049"/>
              <a:gd name="T2" fmla="*/ 2147483647 w 1940"/>
              <a:gd name="T3" fmla="*/ 2147483647 h 1049"/>
              <a:gd name="T4" fmla="*/ 2147483647 w 1940"/>
              <a:gd name="T5" fmla="*/ 2147483647 h 1049"/>
              <a:gd name="T6" fmla="*/ 2147483647 w 1940"/>
              <a:gd name="T7" fmla="*/ 2147483647 h 1049"/>
              <a:gd name="T8" fmla="*/ 2147483647 w 1940"/>
              <a:gd name="T9" fmla="*/ 2147483647 h 1049"/>
              <a:gd name="T10" fmla="*/ 2147483647 w 1940"/>
              <a:gd name="T11" fmla="*/ 2147483647 h 1049"/>
              <a:gd name="T12" fmla="*/ 2147483647 w 1940"/>
              <a:gd name="T13" fmla="*/ 2147483647 h 1049"/>
              <a:gd name="T14" fmla="*/ 2147483647 w 1940"/>
              <a:gd name="T15" fmla="*/ 2147483647 h 1049"/>
              <a:gd name="T16" fmla="*/ 2147483647 w 1940"/>
              <a:gd name="T17" fmla="*/ 2147483647 h 1049"/>
              <a:gd name="T18" fmla="*/ 2147483647 w 1940"/>
              <a:gd name="T19" fmla="*/ 2147483647 h 1049"/>
              <a:gd name="T20" fmla="*/ 2147483647 w 1940"/>
              <a:gd name="T21" fmla="*/ 2147483647 h 1049"/>
              <a:gd name="T22" fmla="*/ 2147483647 w 1940"/>
              <a:gd name="T23" fmla="*/ 2147483647 h 1049"/>
              <a:gd name="T24" fmla="*/ 2147483647 w 1940"/>
              <a:gd name="T25" fmla="*/ 2147483647 h 1049"/>
              <a:gd name="T26" fmla="*/ 2147483647 w 1940"/>
              <a:gd name="T27" fmla="*/ 2147483647 h 1049"/>
              <a:gd name="T28" fmla="*/ 2147483647 w 1940"/>
              <a:gd name="T29" fmla="*/ 2147483647 h 1049"/>
              <a:gd name="T30" fmla="*/ 2147483647 w 1940"/>
              <a:gd name="T31" fmla="*/ 2147483647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83" name="Line 428">
            <a:extLst>
              <a:ext uri="{FF2B5EF4-FFF2-40B4-BE49-F238E27FC236}">
                <a16:creationId xmlns:a16="http://schemas.microsoft.com/office/drawing/2014/main" id="{E116D9DA-C684-FC63-F8AB-DAE33A6799C3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7804150" y="5810251"/>
            <a:ext cx="523875" cy="1397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84" name="Line 429">
            <a:extLst>
              <a:ext uri="{FF2B5EF4-FFF2-40B4-BE49-F238E27FC236}">
                <a16:creationId xmlns:a16="http://schemas.microsoft.com/office/drawing/2014/main" id="{975AF8C6-7B47-2F28-0B8B-6AAEEB568E50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7950200" y="6091238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85" name="Line 430">
            <a:extLst>
              <a:ext uri="{FF2B5EF4-FFF2-40B4-BE49-F238E27FC236}">
                <a16:creationId xmlns:a16="http://schemas.microsoft.com/office/drawing/2014/main" id="{FFA5CE29-D5C7-8420-8A7A-1425C5D72F49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8166474" y="5736851"/>
            <a:ext cx="8249" cy="183622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86" name="Line 431">
            <a:extLst>
              <a:ext uri="{FF2B5EF4-FFF2-40B4-BE49-F238E27FC236}">
                <a16:creationId xmlns:a16="http://schemas.microsoft.com/office/drawing/2014/main" id="{8BFE7D09-512F-819B-4731-0A78AD0487A4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6788" y="5348288"/>
            <a:ext cx="390525" cy="18415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87" name="Line 432">
            <a:extLst>
              <a:ext uri="{FF2B5EF4-FFF2-40B4-BE49-F238E27FC236}">
                <a16:creationId xmlns:a16="http://schemas.microsoft.com/office/drawing/2014/main" id="{72A0920A-58A7-8C13-0585-E61B6DFDA3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96075" y="5335588"/>
            <a:ext cx="322263" cy="198437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88" name="Line 433">
            <a:extLst>
              <a:ext uri="{FF2B5EF4-FFF2-40B4-BE49-F238E27FC236}">
                <a16:creationId xmlns:a16="http://schemas.microsoft.com/office/drawing/2014/main" id="{A0A51398-C7C6-E5DC-9592-32BEAB05EB5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38938" y="5627688"/>
            <a:ext cx="971550" cy="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89" name="Line 435">
            <a:extLst>
              <a:ext uri="{FF2B5EF4-FFF2-40B4-BE49-F238E27FC236}">
                <a16:creationId xmlns:a16="http://schemas.microsoft.com/office/drawing/2014/main" id="{2C9DF596-59C3-233C-81A2-FD2D41B04169}"/>
              </a:ext>
            </a:extLst>
          </p:cNvPr>
          <p:cNvSpPr>
            <a:spLocks noChangeShapeType="1"/>
          </p:cNvSpPr>
          <p:nvPr/>
        </p:nvSpPr>
        <p:spPr bwMode="auto">
          <a:xfrm>
            <a:off x="6059488" y="5424488"/>
            <a:ext cx="263525" cy="85725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90" name="Line 436">
            <a:extLst>
              <a:ext uri="{FF2B5EF4-FFF2-40B4-BE49-F238E27FC236}">
                <a16:creationId xmlns:a16="http://schemas.microsoft.com/office/drawing/2014/main" id="{F5568907-1517-C3A7-2C73-5EC568A4B0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00724" y="5603273"/>
            <a:ext cx="548981" cy="157765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91" name="Line 439">
            <a:extLst>
              <a:ext uri="{FF2B5EF4-FFF2-40B4-BE49-F238E27FC236}">
                <a16:creationId xmlns:a16="http://schemas.microsoft.com/office/drawing/2014/main" id="{B523D47F-0670-43BF-C9A4-699AB8911F7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37493" y="5721349"/>
            <a:ext cx="131556" cy="244045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92" name="Line 440">
            <a:extLst>
              <a:ext uri="{FF2B5EF4-FFF2-40B4-BE49-F238E27FC236}">
                <a16:creationId xmlns:a16="http://schemas.microsoft.com/office/drawing/2014/main" id="{7A3CC79D-504F-FB48-6C93-B18108C6423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553727" y="5659375"/>
            <a:ext cx="67735" cy="261999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93" name="Line 441">
            <a:extLst>
              <a:ext uri="{FF2B5EF4-FFF2-40B4-BE49-F238E27FC236}">
                <a16:creationId xmlns:a16="http://schemas.microsoft.com/office/drawing/2014/main" id="{C29C4E15-3B75-BF12-3629-0C32C22BFD93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0639" y="5654276"/>
            <a:ext cx="555024" cy="319487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94" name="Line 443">
            <a:extLst>
              <a:ext uri="{FF2B5EF4-FFF2-40B4-BE49-F238E27FC236}">
                <a16:creationId xmlns:a16="http://schemas.microsoft.com/office/drawing/2014/main" id="{02A62F5B-6F25-D75C-47E2-3BCA35210E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0463" y="4173538"/>
            <a:ext cx="0" cy="131762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95" name="Line 444">
            <a:extLst>
              <a:ext uri="{FF2B5EF4-FFF2-40B4-BE49-F238E27FC236}">
                <a16:creationId xmlns:a16="http://schemas.microsoft.com/office/drawing/2014/main" id="{4FF6B784-1FAB-2239-E345-9AE242F15E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35863" y="3143250"/>
            <a:ext cx="123825" cy="87313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96" name="Line 445">
            <a:extLst>
              <a:ext uri="{FF2B5EF4-FFF2-40B4-BE49-F238E27FC236}">
                <a16:creationId xmlns:a16="http://schemas.microsoft.com/office/drawing/2014/main" id="{95E667DE-5C33-5544-5FBD-EEC8C66F5034}"/>
              </a:ext>
            </a:extLst>
          </p:cNvPr>
          <p:cNvSpPr>
            <a:spLocks noChangeShapeType="1"/>
          </p:cNvSpPr>
          <p:nvPr/>
        </p:nvSpPr>
        <p:spPr bwMode="auto">
          <a:xfrm>
            <a:off x="7364413" y="3326488"/>
            <a:ext cx="0" cy="8255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97" name="Line 446">
            <a:extLst>
              <a:ext uri="{FF2B5EF4-FFF2-40B4-BE49-F238E27FC236}">
                <a16:creationId xmlns:a16="http://schemas.microsoft.com/office/drawing/2014/main" id="{A4B37149-59BC-3898-54CB-9D007D17C73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35863" y="3213100"/>
            <a:ext cx="263525" cy="288925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98" name="Line 447">
            <a:extLst>
              <a:ext uri="{FF2B5EF4-FFF2-40B4-BE49-F238E27FC236}">
                <a16:creationId xmlns:a16="http://schemas.microsoft.com/office/drawing/2014/main" id="{E7E47B23-7985-CEDD-6B29-9F815C3FEB91}"/>
              </a:ext>
            </a:extLst>
          </p:cNvPr>
          <p:cNvSpPr>
            <a:spLocks noChangeShapeType="1"/>
          </p:cNvSpPr>
          <p:nvPr/>
        </p:nvSpPr>
        <p:spPr bwMode="auto">
          <a:xfrm>
            <a:off x="7900988" y="3211513"/>
            <a:ext cx="0" cy="19685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99" name="Line 448">
            <a:extLst>
              <a:ext uri="{FF2B5EF4-FFF2-40B4-BE49-F238E27FC236}">
                <a16:creationId xmlns:a16="http://schemas.microsoft.com/office/drawing/2014/main" id="{6CF53511-9BF5-6B65-C96D-83185D81E117}"/>
              </a:ext>
            </a:extLst>
          </p:cNvPr>
          <p:cNvSpPr>
            <a:spLocks noChangeShapeType="1"/>
          </p:cNvSpPr>
          <p:nvPr/>
        </p:nvSpPr>
        <p:spPr bwMode="auto">
          <a:xfrm>
            <a:off x="7554913" y="3517900"/>
            <a:ext cx="188912" cy="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00" name="Line 449">
            <a:extLst>
              <a:ext uri="{FF2B5EF4-FFF2-40B4-BE49-F238E27FC236}">
                <a16:creationId xmlns:a16="http://schemas.microsoft.com/office/drawing/2014/main" id="{A9C738B9-7C6B-731E-379F-E2D8FDE5A9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49938" y="4384675"/>
            <a:ext cx="168275" cy="3175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01" name="Line 450">
            <a:extLst>
              <a:ext uri="{FF2B5EF4-FFF2-40B4-BE49-F238E27FC236}">
                <a16:creationId xmlns:a16="http://schemas.microsoft.com/office/drawing/2014/main" id="{52670CDE-CA72-6E16-C673-B699C805F295}"/>
              </a:ext>
            </a:extLst>
          </p:cNvPr>
          <p:cNvSpPr>
            <a:spLocks noChangeShapeType="1"/>
          </p:cNvSpPr>
          <p:nvPr/>
        </p:nvSpPr>
        <p:spPr bwMode="auto">
          <a:xfrm>
            <a:off x="8108950" y="3508375"/>
            <a:ext cx="177800" cy="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02" name="Line 451">
            <a:extLst>
              <a:ext uri="{FF2B5EF4-FFF2-40B4-BE49-F238E27FC236}">
                <a16:creationId xmlns:a16="http://schemas.microsoft.com/office/drawing/2014/main" id="{C63347C8-7534-3979-F331-ED3EA3BD2A7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54875" y="3584575"/>
            <a:ext cx="98425" cy="70485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03" name="Line 452">
            <a:extLst>
              <a:ext uri="{FF2B5EF4-FFF2-40B4-BE49-F238E27FC236}">
                <a16:creationId xmlns:a16="http://schemas.microsoft.com/office/drawing/2014/main" id="{D1016A43-A069-FF51-977D-89DA573C98B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47013" y="3584575"/>
            <a:ext cx="111125" cy="727075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04" name="Line 541">
            <a:extLst>
              <a:ext uri="{FF2B5EF4-FFF2-40B4-BE49-F238E27FC236}">
                <a16:creationId xmlns:a16="http://schemas.microsoft.com/office/drawing/2014/main" id="{AEFF6905-6FF9-CEC5-72D0-4FEB94D1E38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31063" y="4725988"/>
            <a:ext cx="227012" cy="436562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505" name="Group 590">
            <a:extLst>
              <a:ext uri="{FF2B5EF4-FFF2-40B4-BE49-F238E27FC236}">
                <a16:creationId xmlns:a16="http://schemas.microsoft.com/office/drawing/2014/main" id="{E342ECCD-7377-DF51-AF0A-98375C4309B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734050" y="5184775"/>
            <a:ext cx="414337" cy="373063"/>
            <a:chOff x="2839" y="3501"/>
            <a:chExt cx="755" cy="803"/>
          </a:xfrm>
        </p:grpSpPr>
        <p:pic>
          <p:nvPicPr>
            <p:cNvPr id="506" name="Picture 591" descr="desktop_computer_stylized_medium">
              <a:extLst>
                <a:ext uri="{FF2B5EF4-FFF2-40B4-BE49-F238E27FC236}">
                  <a16:creationId xmlns:a16="http://schemas.microsoft.com/office/drawing/2014/main" id="{9B4A74FB-E1AA-4DBF-2C2A-383DDF853F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7" name="Freeform 592">
              <a:extLst>
                <a:ext uri="{FF2B5EF4-FFF2-40B4-BE49-F238E27FC236}">
                  <a16:creationId xmlns:a16="http://schemas.microsoft.com/office/drawing/2014/main" id="{64AF21BE-14E6-E815-8880-035456B32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508" name="Group 593">
            <a:extLst>
              <a:ext uri="{FF2B5EF4-FFF2-40B4-BE49-F238E27FC236}">
                <a16:creationId xmlns:a16="http://schemas.microsoft.com/office/drawing/2014/main" id="{654FBC2B-394B-61A0-FECA-78B9EAAADD4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416550" y="5605463"/>
            <a:ext cx="482600" cy="406400"/>
            <a:chOff x="2839" y="3501"/>
            <a:chExt cx="755" cy="803"/>
          </a:xfrm>
        </p:grpSpPr>
        <p:pic>
          <p:nvPicPr>
            <p:cNvPr id="509" name="Picture 594" descr="desktop_computer_stylized_medium">
              <a:extLst>
                <a:ext uri="{FF2B5EF4-FFF2-40B4-BE49-F238E27FC236}">
                  <a16:creationId xmlns:a16="http://schemas.microsoft.com/office/drawing/2014/main" id="{E9352819-B779-5CBF-0F00-D1E60C11C7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0" name="Freeform 595">
              <a:extLst>
                <a:ext uri="{FF2B5EF4-FFF2-40B4-BE49-F238E27FC236}">
                  <a16:creationId xmlns:a16="http://schemas.microsoft.com/office/drawing/2014/main" id="{371A46BB-3806-573F-D8F6-329F70641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511" name="Group 596">
            <a:extLst>
              <a:ext uri="{FF2B5EF4-FFF2-40B4-BE49-F238E27FC236}">
                <a16:creationId xmlns:a16="http://schemas.microsoft.com/office/drawing/2014/main" id="{5EC9573D-464D-83DD-032A-9E2FF557804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894388" y="5907088"/>
            <a:ext cx="427037" cy="349250"/>
            <a:chOff x="2839" y="3501"/>
            <a:chExt cx="755" cy="803"/>
          </a:xfrm>
        </p:grpSpPr>
        <p:pic>
          <p:nvPicPr>
            <p:cNvPr id="512" name="Picture 597" descr="desktop_computer_stylized_medium">
              <a:extLst>
                <a:ext uri="{FF2B5EF4-FFF2-40B4-BE49-F238E27FC236}">
                  <a16:creationId xmlns:a16="http://schemas.microsoft.com/office/drawing/2014/main" id="{614DA16A-847F-08A8-3A4C-5A4D1EB03F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" name="Freeform 598">
              <a:extLst>
                <a:ext uri="{FF2B5EF4-FFF2-40B4-BE49-F238E27FC236}">
                  <a16:creationId xmlns:a16="http://schemas.microsoft.com/office/drawing/2014/main" id="{68D5886D-6B26-7133-B9B3-61A4067488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514" name="Group 599">
            <a:extLst>
              <a:ext uri="{FF2B5EF4-FFF2-40B4-BE49-F238E27FC236}">
                <a16:creationId xmlns:a16="http://schemas.microsoft.com/office/drawing/2014/main" id="{89DE4196-C6AC-FFC1-0EE6-94F623125213}"/>
              </a:ext>
            </a:extLst>
          </p:cNvPr>
          <p:cNvGrpSpPr>
            <a:grpSpLocks/>
          </p:cNvGrpSpPr>
          <p:nvPr/>
        </p:nvGrpSpPr>
        <p:grpSpPr bwMode="auto">
          <a:xfrm>
            <a:off x="6508750" y="5889625"/>
            <a:ext cx="427037" cy="350838"/>
            <a:chOff x="2839" y="3501"/>
            <a:chExt cx="755" cy="803"/>
          </a:xfrm>
        </p:grpSpPr>
        <p:pic>
          <p:nvPicPr>
            <p:cNvPr id="515" name="Picture 600" descr="desktop_computer_stylized_medium">
              <a:extLst>
                <a:ext uri="{FF2B5EF4-FFF2-40B4-BE49-F238E27FC236}">
                  <a16:creationId xmlns:a16="http://schemas.microsoft.com/office/drawing/2014/main" id="{6A1893D3-EAB9-9EF1-E269-B40D13C87D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6" name="Freeform 601">
              <a:extLst>
                <a:ext uri="{FF2B5EF4-FFF2-40B4-BE49-F238E27FC236}">
                  <a16:creationId xmlns:a16="http://schemas.microsoft.com/office/drawing/2014/main" id="{869474B6-124A-0E78-960E-5D34FA675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pic>
        <p:nvPicPr>
          <p:cNvPr id="517" name="Picture 603" descr="car_icon_small">
            <a:extLst>
              <a:ext uri="{FF2B5EF4-FFF2-40B4-BE49-F238E27FC236}">
                <a16:creationId xmlns:a16="http://schemas.microsoft.com/office/drawing/2014/main" id="{3676133C-0797-49D8-193A-DC74276B4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440" y="2454333"/>
            <a:ext cx="849312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8" name="Group 652">
            <a:extLst>
              <a:ext uri="{FF2B5EF4-FFF2-40B4-BE49-F238E27FC236}">
                <a16:creationId xmlns:a16="http://schemas.microsoft.com/office/drawing/2014/main" id="{1B7416C0-D63C-0063-83CB-0497B7C75D79}"/>
              </a:ext>
            </a:extLst>
          </p:cNvPr>
          <p:cNvGrpSpPr>
            <a:grpSpLocks/>
          </p:cNvGrpSpPr>
          <p:nvPr/>
        </p:nvGrpSpPr>
        <p:grpSpPr bwMode="auto">
          <a:xfrm>
            <a:off x="5572125" y="2197100"/>
            <a:ext cx="415925" cy="385763"/>
            <a:chOff x="2751" y="1851"/>
            <a:chExt cx="462" cy="478"/>
          </a:xfrm>
        </p:grpSpPr>
        <p:pic>
          <p:nvPicPr>
            <p:cNvPr id="519" name="Picture 653" descr="iphone_stylized_small">
              <a:extLst>
                <a:ext uri="{FF2B5EF4-FFF2-40B4-BE49-F238E27FC236}">
                  <a16:creationId xmlns:a16="http://schemas.microsoft.com/office/drawing/2014/main" id="{87A46975-BC53-ED10-7D35-638A922B1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0" name="Picture 654" descr="antenna_radiation_stylized">
              <a:extLst>
                <a:ext uri="{FF2B5EF4-FFF2-40B4-BE49-F238E27FC236}">
                  <a16:creationId xmlns:a16="http://schemas.microsoft.com/office/drawing/2014/main" id="{FE70B0C9-0AD0-A209-DD0B-0B8E50B653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21" name="Line 693">
            <a:extLst>
              <a:ext uri="{FF2B5EF4-FFF2-40B4-BE49-F238E27FC236}">
                <a16:creationId xmlns:a16="http://schemas.microsoft.com/office/drawing/2014/main" id="{7ABCB6DE-871B-DBD9-016F-406CC3A2CBD1}"/>
              </a:ext>
            </a:extLst>
          </p:cNvPr>
          <p:cNvSpPr>
            <a:spLocks noChangeShapeType="1"/>
          </p:cNvSpPr>
          <p:nvPr/>
        </p:nvSpPr>
        <p:spPr bwMode="auto">
          <a:xfrm>
            <a:off x="8304213" y="3506787"/>
            <a:ext cx="305034" cy="259"/>
          </a:xfrm>
          <a:prstGeom prst="line">
            <a:avLst/>
          </a:prstGeom>
          <a:noFill/>
          <a:ln w="25400">
            <a:solidFill>
              <a:srgbClr val="CC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522" name="Group 776">
            <a:extLst>
              <a:ext uri="{FF2B5EF4-FFF2-40B4-BE49-F238E27FC236}">
                <a16:creationId xmlns:a16="http://schemas.microsoft.com/office/drawing/2014/main" id="{FE715111-DF7E-0A6C-1F03-C3964BC4042D}"/>
              </a:ext>
            </a:extLst>
          </p:cNvPr>
          <p:cNvGrpSpPr>
            <a:grpSpLocks/>
          </p:cNvGrpSpPr>
          <p:nvPr/>
        </p:nvGrpSpPr>
        <p:grpSpPr bwMode="auto">
          <a:xfrm>
            <a:off x="5570538" y="4151313"/>
            <a:ext cx="506412" cy="352425"/>
            <a:chOff x="2967" y="478"/>
            <a:chExt cx="788" cy="625"/>
          </a:xfrm>
        </p:grpSpPr>
        <p:pic>
          <p:nvPicPr>
            <p:cNvPr id="523" name="Picture 777" descr="access_point_stylized_small">
              <a:extLst>
                <a:ext uri="{FF2B5EF4-FFF2-40B4-BE49-F238E27FC236}">
                  <a16:creationId xmlns:a16="http://schemas.microsoft.com/office/drawing/2014/main" id="{11E00398-C2C6-ADCC-01C1-6F710FA662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4" name="Picture 778" descr="antenna_radiation_stylized">
              <a:extLst>
                <a:ext uri="{FF2B5EF4-FFF2-40B4-BE49-F238E27FC236}">
                  <a16:creationId xmlns:a16="http://schemas.microsoft.com/office/drawing/2014/main" id="{8AA39F9E-CC9D-2F8F-3E12-93C5CDDD54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25" name="Group 779">
            <a:extLst>
              <a:ext uri="{FF2B5EF4-FFF2-40B4-BE49-F238E27FC236}">
                <a16:creationId xmlns:a16="http://schemas.microsoft.com/office/drawing/2014/main" id="{60C4AD7C-CD17-C298-9051-38AB5FA17EC2}"/>
              </a:ext>
            </a:extLst>
          </p:cNvPr>
          <p:cNvGrpSpPr>
            <a:grpSpLocks/>
          </p:cNvGrpSpPr>
          <p:nvPr/>
        </p:nvGrpSpPr>
        <p:grpSpPr bwMode="auto">
          <a:xfrm>
            <a:off x="7091363" y="5654675"/>
            <a:ext cx="563562" cy="420688"/>
            <a:chOff x="2967" y="478"/>
            <a:chExt cx="788" cy="625"/>
          </a:xfrm>
        </p:grpSpPr>
        <p:pic>
          <p:nvPicPr>
            <p:cNvPr id="526" name="Picture 780" descr="access_point_stylized_small">
              <a:extLst>
                <a:ext uri="{FF2B5EF4-FFF2-40B4-BE49-F238E27FC236}">
                  <a16:creationId xmlns:a16="http://schemas.microsoft.com/office/drawing/2014/main" id="{08DC299C-34D9-02F7-FC05-2C968B3F95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7" name="Picture 781" descr="antenna_radiation_stylized">
              <a:extLst>
                <a:ext uri="{FF2B5EF4-FFF2-40B4-BE49-F238E27FC236}">
                  <a16:creationId xmlns:a16="http://schemas.microsoft.com/office/drawing/2014/main" id="{C9D79092-29FC-CE12-0B85-69B343B734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28" name="Group 523">
            <a:extLst>
              <a:ext uri="{FF2B5EF4-FFF2-40B4-BE49-F238E27FC236}">
                <a16:creationId xmlns:a16="http://schemas.microsoft.com/office/drawing/2014/main" id="{6BB7017A-1A13-A92A-6EDD-D26EFBE46D12}"/>
              </a:ext>
            </a:extLst>
          </p:cNvPr>
          <p:cNvGrpSpPr>
            <a:grpSpLocks/>
          </p:cNvGrpSpPr>
          <p:nvPr/>
        </p:nvGrpSpPr>
        <p:grpSpPr bwMode="auto">
          <a:xfrm>
            <a:off x="5848839" y="2495550"/>
            <a:ext cx="457200" cy="733152"/>
            <a:chOff x="6061075" y="1844675"/>
            <a:chExt cx="457200" cy="733152"/>
          </a:xfrm>
        </p:grpSpPr>
        <p:sp>
          <p:nvSpPr>
            <p:cNvPr id="529" name="Line 426">
              <a:extLst>
                <a:ext uri="{FF2B5EF4-FFF2-40B4-BE49-F238E27FC236}">
                  <a16:creationId xmlns:a16="http://schemas.microsoft.com/office/drawing/2014/main" id="{3BA65705-976C-65DC-5ED0-02572F96B4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9675" y="2403475"/>
              <a:ext cx="227964" cy="174352"/>
            </a:xfrm>
            <a:prstGeom prst="line">
              <a:avLst/>
            </a:prstGeom>
            <a:noFill/>
            <a:ln w="254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530" name="Group 782">
              <a:extLst>
                <a:ext uri="{FF2B5EF4-FFF2-40B4-BE49-F238E27FC236}">
                  <a16:creationId xmlns:a16="http://schemas.microsoft.com/office/drawing/2014/main" id="{93192B18-292F-98E3-2C37-C33D6439B6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1075" y="1844675"/>
              <a:ext cx="457200" cy="631825"/>
              <a:chOff x="742" y="2409"/>
              <a:chExt cx="576" cy="881"/>
            </a:xfrm>
          </p:grpSpPr>
          <p:grpSp>
            <p:nvGrpSpPr>
              <p:cNvPr id="531" name="Group 783">
                <a:extLst>
                  <a:ext uri="{FF2B5EF4-FFF2-40B4-BE49-F238E27FC236}">
                    <a16:creationId xmlns:a16="http://schemas.microsoft.com/office/drawing/2014/main" id="{8F867DE6-D183-F6D6-6434-F9E5656F9D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534" name="Line 270">
                  <a:extLst>
                    <a:ext uri="{FF2B5EF4-FFF2-40B4-BE49-F238E27FC236}">
                      <a16:creationId xmlns:a16="http://schemas.microsoft.com/office/drawing/2014/main" id="{048557E5-0378-FD4F-A4D4-5C84F0A0B1D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35" name="Line 271">
                  <a:extLst>
                    <a:ext uri="{FF2B5EF4-FFF2-40B4-BE49-F238E27FC236}">
                      <a16:creationId xmlns:a16="http://schemas.microsoft.com/office/drawing/2014/main" id="{13466F1F-040D-B8C7-4600-2BC62E1D5F5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36" name="Line 272">
                  <a:extLst>
                    <a:ext uri="{FF2B5EF4-FFF2-40B4-BE49-F238E27FC236}">
                      <a16:creationId xmlns:a16="http://schemas.microsoft.com/office/drawing/2014/main" id="{BFA13DDC-D81E-DDB9-5F71-39584BB4F81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37" name="Line 273">
                  <a:extLst>
                    <a:ext uri="{FF2B5EF4-FFF2-40B4-BE49-F238E27FC236}">
                      <a16:creationId xmlns:a16="http://schemas.microsoft.com/office/drawing/2014/main" id="{9CAD7F46-84C9-97F2-E4CC-5FCE6E93BE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38" name="Line 274">
                  <a:extLst>
                    <a:ext uri="{FF2B5EF4-FFF2-40B4-BE49-F238E27FC236}">
                      <a16:creationId xmlns:a16="http://schemas.microsoft.com/office/drawing/2014/main" id="{7A477A3A-E469-93A8-2D78-1D32101D28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39" name="Line 275">
                  <a:extLst>
                    <a:ext uri="{FF2B5EF4-FFF2-40B4-BE49-F238E27FC236}">
                      <a16:creationId xmlns:a16="http://schemas.microsoft.com/office/drawing/2014/main" id="{96DF568E-2B2E-FA52-AC4E-D493A93A8C6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40" name="Line 276">
                  <a:extLst>
                    <a:ext uri="{FF2B5EF4-FFF2-40B4-BE49-F238E27FC236}">
                      <a16:creationId xmlns:a16="http://schemas.microsoft.com/office/drawing/2014/main" id="{663CFC5B-C948-338A-2CFD-061161091B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41" name="Line 277">
                  <a:extLst>
                    <a:ext uri="{FF2B5EF4-FFF2-40B4-BE49-F238E27FC236}">
                      <a16:creationId xmlns:a16="http://schemas.microsoft.com/office/drawing/2014/main" id="{6AA50003-FEB0-90E0-89AC-747EA24710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42" name="Line 278">
                  <a:extLst>
                    <a:ext uri="{FF2B5EF4-FFF2-40B4-BE49-F238E27FC236}">
                      <a16:creationId xmlns:a16="http://schemas.microsoft.com/office/drawing/2014/main" id="{1E76659B-F781-353E-777F-9DB917C78E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43" name="Line 279">
                  <a:extLst>
                    <a:ext uri="{FF2B5EF4-FFF2-40B4-BE49-F238E27FC236}">
                      <a16:creationId xmlns:a16="http://schemas.microsoft.com/office/drawing/2014/main" id="{133C2581-286A-7144-7649-EC84F22B75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44" name="Line 280">
                  <a:extLst>
                    <a:ext uri="{FF2B5EF4-FFF2-40B4-BE49-F238E27FC236}">
                      <a16:creationId xmlns:a16="http://schemas.microsoft.com/office/drawing/2014/main" id="{652904DF-31C8-476E-EDCD-4B901940E3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45" name="Line 281">
                  <a:extLst>
                    <a:ext uri="{FF2B5EF4-FFF2-40B4-BE49-F238E27FC236}">
                      <a16:creationId xmlns:a16="http://schemas.microsoft.com/office/drawing/2014/main" id="{75474348-6168-2F21-7FF0-F6159F8E32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46" name="Line 282">
                  <a:extLst>
                    <a:ext uri="{FF2B5EF4-FFF2-40B4-BE49-F238E27FC236}">
                      <a16:creationId xmlns:a16="http://schemas.microsoft.com/office/drawing/2014/main" id="{DD4FC3C5-F176-FB3C-19A1-F0027B560E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47" name="Line 283">
                  <a:extLst>
                    <a:ext uri="{FF2B5EF4-FFF2-40B4-BE49-F238E27FC236}">
                      <a16:creationId xmlns:a16="http://schemas.microsoft.com/office/drawing/2014/main" id="{5BE1AB50-651F-F38F-1F8C-85B600E9FE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548" name="Line 284">
                  <a:extLst>
                    <a:ext uri="{FF2B5EF4-FFF2-40B4-BE49-F238E27FC236}">
                      <a16:creationId xmlns:a16="http://schemas.microsoft.com/office/drawing/2014/main" id="{3D5F17F7-A52A-0D3D-2A03-5845974DB1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pic>
            <p:nvPicPr>
              <p:cNvPr id="532" name="Picture 799" descr="cell_tower_radiation copy">
                <a:extLst>
                  <a:ext uri="{FF2B5EF4-FFF2-40B4-BE49-F238E27FC236}">
                    <a16:creationId xmlns:a16="http://schemas.microsoft.com/office/drawing/2014/main" id="{612B002F-AEAD-04DD-90BC-B444AA55B5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33" name="Oval 800">
                <a:extLst>
                  <a:ext uri="{FF2B5EF4-FFF2-40B4-BE49-F238E27FC236}">
                    <a16:creationId xmlns:a16="http://schemas.microsoft.com/office/drawing/2014/main" id="{988C772F-1F0F-D28C-BFE3-7656228747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549" name="Group 950">
            <a:extLst>
              <a:ext uri="{FF2B5EF4-FFF2-40B4-BE49-F238E27FC236}">
                <a16:creationId xmlns:a16="http://schemas.microsoft.com/office/drawing/2014/main" id="{1384A5F0-1155-1975-0883-ABAC2D49BC7E}"/>
              </a:ext>
            </a:extLst>
          </p:cNvPr>
          <p:cNvGrpSpPr>
            <a:grpSpLocks/>
          </p:cNvGrpSpPr>
          <p:nvPr/>
        </p:nvGrpSpPr>
        <p:grpSpPr bwMode="auto">
          <a:xfrm>
            <a:off x="8199438" y="5653088"/>
            <a:ext cx="227012" cy="481013"/>
            <a:chOff x="4140" y="429"/>
            <a:chExt cx="1425" cy="2396"/>
          </a:xfrm>
        </p:grpSpPr>
        <p:sp>
          <p:nvSpPr>
            <p:cNvPr id="550" name="Freeform 951">
              <a:extLst>
                <a:ext uri="{FF2B5EF4-FFF2-40B4-BE49-F238E27FC236}">
                  <a16:creationId xmlns:a16="http://schemas.microsoft.com/office/drawing/2014/main" id="{737B8857-6A28-9078-7CD4-80A9866FD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4 w 354"/>
                <a:gd name="T1" fmla="*/ 0 h 2742"/>
                <a:gd name="T2" fmla="*/ 19 w 354"/>
                <a:gd name="T3" fmla="*/ 32 h 2742"/>
                <a:gd name="T4" fmla="*/ 19 w 354"/>
                <a:gd name="T5" fmla="*/ 246 h 2742"/>
                <a:gd name="T6" fmla="*/ 0 w 354"/>
                <a:gd name="T7" fmla="*/ 258 h 2742"/>
                <a:gd name="T8" fmla="*/ 4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1" name="Rectangle 952">
              <a:extLst>
                <a:ext uri="{FF2B5EF4-FFF2-40B4-BE49-F238E27FC236}">
                  <a16:creationId xmlns:a16="http://schemas.microsoft.com/office/drawing/2014/main" id="{3F9C9F18-94B1-0C30-9492-754713A0D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52" name="Freeform 953">
              <a:extLst>
                <a:ext uri="{FF2B5EF4-FFF2-40B4-BE49-F238E27FC236}">
                  <a16:creationId xmlns:a16="http://schemas.microsoft.com/office/drawing/2014/main" id="{C82A5782-EC8C-792C-2CD1-99BBAD1B8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1 w 211"/>
                <a:gd name="T3" fmla="*/ 21 h 2537"/>
                <a:gd name="T4" fmla="*/ 2 w 211"/>
                <a:gd name="T5" fmla="*/ 23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3" name="Freeform 954">
              <a:extLst>
                <a:ext uri="{FF2B5EF4-FFF2-40B4-BE49-F238E27FC236}">
                  <a16:creationId xmlns:a16="http://schemas.microsoft.com/office/drawing/2014/main" id="{7E18044D-0885-FEF3-A321-45FD37C2A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8 w 328"/>
                <a:gd name="T3" fmla="*/ 13 h 226"/>
                <a:gd name="T4" fmla="*/ 18 w 328"/>
                <a:gd name="T5" fmla="*/ 23 h 226"/>
                <a:gd name="T6" fmla="*/ 0 w 328"/>
                <a:gd name="T7" fmla="*/ 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4" name="Rectangle 955">
              <a:extLst>
                <a:ext uri="{FF2B5EF4-FFF2-40B4-BE49-F238E27FC236}">
                  <a16:creationId xmlns:a16="http://schemas.microsoft.com/office/drawing/2014/main" id="{F2CFB320-F38C-E575-7EFB-AE556AEFE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555" name="Group 956">
              <a:extLst>
                <a:ext uri="{FF2B5EF4-FFF2-40B4-BE49-F238E27FC236}">
                  <a16:creationId xmlns:a16="http://schemas.microsoft.com/office/drawing/2014/main" id="{709EAB24-7892-11E2-81A7-6B3642F1B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80" name="AutoShape 957">
                <a:extLst>
                  <a:ext uri="{FF2B5EF4-FFF2-40B4-BE49-F238E27FC236}">
                    <a16:creationId xmlns:a16="http://schemas.microsoft.com/office/drawing/2014/main" id="{0D2811EB-6B55-A36A-493C-E5DBE846D4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81" name="AutoShape 958">
                <a:extLst>
                  <a:ext uri="{FF2B5EF4-FFF2-40B4-BE49-F238E27FC236}">
                    <a16:creationId xmlns:a16="http://schemas.microsoft.com/office/drawing/2014/main" id="{B8F0B8B3-4001-8B1A-5AAE-65038AEB03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556" name="Rectangle 959">
              <a:extLst>
                <a:ext uri="{FF2B5EF4-FFF2-40B4-BE49-F238E27FC236}">
                  <a16:creationId xmlns:a16="http://schemas.microsoft.com/office/drawing/2014/main" id="{D5D25CCF-66A2-D0AD-455D-24A293E281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557" name="Group 960">
              <a:extLst>
                <a:ext uri="{FF2B5EF4-FFF2-40B4-BE49-F238E27FC236}">
                  <a16:creationId xmlns:a16="http://schemas.microsoft.com/office/drawing/2014/main" id="{A3B6ECD7-03F3-EA75-FBE0-593DAC4675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78" name="AutoShape 961">
                <a:extLst>
                  <a:ext uri="{FF2B5EF4-FFF2-40B4-BE49-F238E27FC236}">
                    <a16:creationId xmlns:a16="http://schemas.microsoft.com/office/drawing/2014/main" id="{DC03D2A7-CDAD-AA1D-15DA-F3C616532B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79" name="AutoShape 962">
                <a:extLst>
                  <a:ext uri="{FF2B5EF4-FFF2-40B4-BE49-F238E27FC236}">
                    <a16:creationId xmlns:a16="http://schemas.microsoft.com/office/drawing/2014/main" id="{AC529BA4-E6C2-2D50-8050-9ECBCB8CA6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558" name="Rectangle 963">
              <a:extLst>
                <a:ext uri="{FF2B5EF4-FFF2-40B4-BE49-F238E27FC236}">
                  <a16:creationId xmlns:a16="http://schemas.microsoft.com/office/drawing/2014/main" id="{2EB3E413-C2A9-9DD0-E092-FBE9EC43D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59" name="Rectangle 964">
              <a:extLst>
                <a:ext uri="{FF2B5EF4-FFF2-40B4-BE49-F238E27FC236}">
                  <a16:creationId xmlns:a16="http://schemas.microsoft.com/office/drawing/2014/main" id="{9B6BEAD9-4974-4B3B-4734-9EA17F2BB6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560" name="Group 965">
              <a:extLst>
                <a:ext uri="{FF2B5EF4-FFF2-40B4-BE49-F238E27FC236}">
                  <a16:creationId xmlns:a16="http://schemas.microsoft.com/office/drawing/2014/main" id="{ABA0D40B-2349-7EBD-D647-7B65D87B5C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76" name="AutoShape 966">
                <a:extLst>
                  <a:ext uri="{FF2B5EF4-FFF2-40B4-BE49-F238E27FC236}">
                    <a16:creationId xmlns:a16="http://schemas.microsoft.com/office/drawing/2014/main" id="{94A5D76C-2B7D-1929-4453-E6C05DE33F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77" name="AutoShape 967">
                <a:extLst>
                  <a:ext uri="{FF2B5EF4-FFF2-40B4-BE49-F238E27FC236}">
                    <a16:creationId xmlns:a16="http://schemas.microsoft.com/office/drawing/2014/main" id="{C21937FF-F7C6-3996-925F-50AEEDA43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561" name="Freeform 968">
              <a:extLst>
                <a:ext uri="{FF2B5EF4-FFF2-40B4-BE49-F238E27FC236}">
                  <a16:creationId xmlns:a16="http://schemas.microsoft.com/office/drawing/2014/main" id="{6C6C5DB0-19B5-1014-C601-37FCB8C41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8 w 328"/>
                <a:gd name="T3" fmla="*/ 12 h 226"/>
                <a:gd name="T4" fmla="*/ 18 w 328"/>
                <a:gd name="T5" fmla="*/ 21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562" name="Group 969">
              <a:extLst>
                <a:ext uri="{FF2B5EF4-FFF2-40B4-BE49-F238E27FC236}">
                  <a16:creationId xmlns:a16="http://schemas.microsoft.com/office/drawing/2014/main" id="{4C34DA59-22D0-0914-477E-EA91DFCE42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74" name="AutoShape 970">
                <a:extLst>
                  <a:ext uri="{FF2B5EF4-FFF2-40B4-BE49-F238E27FC236}">
                    <a16:creationId xmlns:a16="http://schemas.microsoft.com/office/drawing/2014/main" id="{775F1943-4995-5BCB-2CA4-8844437930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575" name="AutoShape 971">
                <a:extLst>
                  <a:ext uri="{FF2B5EF4-FFF2-40B4-BE49-F238E27FC236}">
                    <a16:creationId xmlns:a16="http://schemas.microsoft.com/office/drawing/2014/main" id="{921A18FA-B7CD-5606-9D23-46552DC7F5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563" name="Rectangle 972">
              <a:extLst>
                <a:ext uri="{FF2B5EF4-FFF2-40B4-BE49-F238E27FC236}">
                  <a16:creationId xmlns:a16="http://schemas.microsoft.com/office/drawing/2014/main" id="{B211C626-BF4B-DEE9-2D43-68E737D27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64" name="Freeform 973">
              <a:extLst>
                <a:ext uri="{FF2B5EF4-FFF2-40B4-BE49-F238E27FC236}">
                  <a16:creationId xmlns:a16="http://schemas.microsoft.com/office/drawing/2014/main" id="{1E025546-1D0C-0D7A-8E86-78CBD8566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7 w 296"/>
                <a:gd name="T3" fmla="*/ 12 h 256"/>
                <a:gd name="T4" fmla="*/ 17 w 296"/>
                <a:gd name="T5" fmla="*/ 23 h 256"/>
                <a:gd name="T6" fmla="*/ 0 w 296"/>
                <a:gd name="T7" fmla="*/ 8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5" name="Freeform 974">
              <a:extLst>
                <a:ext uri="{FF2B5EF4-FFF2-40B4-BE49-F238E27FC236}">
                  <a16:creationId xmlns:a16="http://schemas.microsoft.com/office/drawing/2014/main" id="{0853A2D0-9F10-2D82-FAE5-77D8FA05AE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8 w 304"/>
                <a:gd name="T3" fmla="*/ 16 h 288"/>
                <a:gd name="T4" fmla="*/ 16 w 304"/>
                <a:gd name="T5" fmla="*/ 28 h 288"/>
                <a:gd name="T6" fmla="*/ 2 w 304"/>
                <a:gd name="T7" fmla="*/ 1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6" name="Oval 975">
              <a:extLst>
                <a:ext uri="{FF2B5EF4-FFF2-40B4-BE49-F238E27FC236}">
                  <a16:creationId xmlns:a16="http://schemas.microsoft.com/office/drawing/2014/main" id="{DE93A95B-6C5A-FF5B-E4E3-C0900694B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67" name="Freeform 976">
              <a:extLst>
                <a:ext uri="{FF2B5EF4-FFF2-40B4-BE49-F238E27FC236}">
                  <a16:creationId xmlns:a16="http://schemas.microsoft.com/office/drawing/2014/main" id="{626F6EF7-3D68-2C40-FAD1-26700B521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1 h 240"/>
                <a:gd name="T2" fmla="*/ 2 w 306"/>
                <a:gd name="T3" fmla="*/ 23 h 240"/>
                <a:gd name="T4" fmla="*/ 18 w 306"/>
                <a:gd name="T5" fmla="*/ 11 h 240"/>
                <a:gd name="T6" fmla="*/ 17 w 306"/>
                <a:gd name="T7" fmla="*/ 0 h 240"/>
                <a:gd name="T8" fmla="*/ 0 w 306"/>
                <a:gd name="T9" fmla="*/ 11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8" name="AutoShape 977">
              <a:extLst>
                <a:ext uri="{FF2B5EF4-FFF2-40B4-BE49-F238E27FC236}">
                  <a16:creationId xmlns:a16="http://schemas.microsoft.com/office/drawing/2014/main" id="{87846CC0-7C3D-22AC-17FD-C9CC60BE2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69" name="AutoShape 978">
              <a:extLst>
                <a:ext uri="{FF2B5EF4-FFF2-40B4-BE49-F238E27FC236}">
                  <a16:creationId xmlns:a16="http://schemas.microsoft.com/office/drawing/2014/main" id="{F50400E8-8729-F797-4007-BAB63ECD6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70" name="Oval 979">
              <a:extLst>
                <a:ext uri="{FF2B5EF4-FFF2-40B4-BE49-F238E27FC236}">
                  <a16:creationId xmlns:a16="http://schemas.microsoft.com/office/drawing/2014/main" id="{8ADC22AE-847E-1674-BF2E-F67C2357D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71" name="Oval 980">
              <a:extLst>
                <a:ext uri="{FF2B5EF4-FFF2-40B4-BE49-F238E27FC236}">
                  <a16:creationId xmlns:a16="http://schemas.microsoft.com/office/drawing/2014/main" id="{5F04746A-4857-33CC-5FF1-4ACF71778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1800" dirty="0">
                <a:solidFill>
                  <a:srgbClr val="FF0000"/>
                </a:solidFill>
              </a:endParaRPr>
            </a:p>
          </p:txBody>
        </p:sp>
        <p:sp>
          <p:nvSpPr>
            <p:cNvPr id="572" name="Oval 981">
              <a:extLst>
                <a:ext uri="{FF2B5EF4-FFF2-40B4-BE49-F238E27FC236}">
                  <a16:creationId xmlns:a16="http://schemas.microsoft.com/office/drawing/2014/main" id="{15C98A18-579B-8856-4511-EB0DBF76C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73" name="Rectangle 982">
              <a:extLst>
                <a:ext uri="{FF2B5EF4-FFF2-40B4-BE49-F238E27FC236}">
                  <a16:creationId xmlns:a16="http://schemas.microsoft.com/office/drawing/2014/main" id="{890BFE24-DE25-2443-BE71-0F27E7BEA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582" name="Group 983">
            <a:extLst>
              <a:ext uri="{FF2B5EF4-FFF2-40B4-BE49-F238E27FC236}">
                <a16:creationId xmlns:a16="http://schemas.microsoft.com/office/drawing/2014/main" id="{234F5D07-79F9-F021-D062-939AC0E0C359}"/>
              </a:ext>
            </a:extLst>
          </p:cNvPr>
          <p:cNvGrpSpPr>
            <a:grpSpLocks/>
          </p:cNvGrpSpPr>
          <p:nvPr/>
        </p:nvGrpSpPr>
        <p:grpSpPr bwMode="auto">
          <a:xfrm>
            <a:off x="7883525" y="5954713"/>
            <a:ext cx="227012" cy="481013"/>
            <a:chOff x="4140" y="429"/>
            <a:chExt cx="1425" cy="2396"/>
          </a:xfrm>
        </p:grpSpPr>
        <p:sp>
          <p:nvSpPr>
            <p:cNvPr id="583" name="Freeform 984">
              <a:extLst>
                <a:ext uri="{FF2B5EF4-FFF2-40B4-BE49-F238E27FC236}">
                  <a16:creationId xmlns:a16="http://schemas.microsoft.com/office/drawing/2014/main" id="{7202A9BE-5199-7481-D6AA-E7F3F137A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4 w 354"/>
                <a:gd name="T1" fmla="*/ 0 h 2742"/>
                <a:gd name="T2" fmla="*/ 19 w 354"/>
                <a:gd name="T3" fmla="*/ 32 h 2742"/>
                <a:gd name="T4" fmla="*/ 19 w 354"/>
                <a:gd name="T5" fmla="*/ 246 h 2742"/>
                <a:gd name="T6" fmla="*/ 0 w 354"/>
                <a:gd name="T7" fmla="*/ 258 h 2742"/>
                <a:gd name="T8" fmla="*/ 4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4" name="Rectangle 985">
              <a:extLst>
                <a:ext uri="{FF2B5EF4-FFF2-40B4-BE49-F238E27FC236}">
                  <a16:creationId xmlns:a16="http://schemas.microsoft.com/office/drawing/2014/main" id="{EB767F52-1451-225E-9287-121DF4080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85" name="Freeform 986">
              <a:extLst>
                <a:ext uri="{FF2B5EF4-FFF2-40B4-BE49-F238E27FC236}">
                  <a16:creationId xmlns:a16="http://schemas.microsoft.com/office/drawing/2014/main" id="{0C8FA310-25EF-4F45-D8FD-BAB424A7C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1 w 211"/>
                <a:gd name="T3" fmla="*/ 21 h 2537"/>
                <a:gd name="T4" fmla="*/ 2 w 211"/>
                <a:gd name="T5" fmla="*/ 23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6" name="Freeform 987">
              <a:extLst>
                <a:ext uri="{FF2B5EF4-FFF2-40B4-BE49-F238E27FC236}">
                  <a16:creationId xmlns:a16="http://schemas.microsoft.com/office/drawing/2014/main" id="{3FF3CAB4-0420-9EF4-E35F-D3D48AD7F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8 w 328"/>
                <a:gd name="T3" fmla="*/ 13 h 226"/>
                <a:gd name="T4" fmla="*/ 18 w 328"/>
                <a:gd name="T5" fmla="*/ 23 h 226"/>
                <a:gd name="T6" fmla="*/ 0 w 328"/>
                <a:gd name="T7" fmla="*/ 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7" name="Rectangle 988">
              <a:extLst>
                <a:ext uri="{FF2B5EF4-FFF2-40B4-BE49-F238E27FC236}">
                  <a16:creationId xmlns:a16="http://schemas.microsoft.com/office/drawing/2014/main" id="{51A38B64-6EDB-97FC-7769-EEF6BC6A1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588" name="Group 989">
              <a:extLst>
                <a:ext uri="{FF2B5EF4-FFF2-40B4-BE49-F238E27FC236}">
                  <a16:creationId xmlns:a16="http://schemas.microsoft.com/office/drawing/2014/main" id="{8DCF010D-F295-9F0B-BB98-14100DBB88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13" name="AutoShape 990">
                <a:extLst>
                  <a:ext uri="{FF2B5EF4-FFF2-40B4-BE49-F238E27FC236}">
                    <a16:creationId xmlns:a16="http://schemas.microsoft.com/office/drawing/2014/main" id="{885774D6-16CB-85D0-E355-83F696EFE8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14" name="AutoShape 991">
                <a:extLst>
                  <a:ext uri="{FF2B5EF4-FFF2-40B4-BE49-F238E27FC236}">
                    <a16:creationId xmlns:a16="http://schemas.microsoft.com/office/drawing/2014/main" id="{0CE66F4D-FD41-2592-717B-854985A55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589" name="Rectangle 992">
              <a:extLst>
                <a:ext uri="{FF2B5EF4-FFF2-40B4-BE49-F238E27FC236}">
                  <a16:creationId xmlns:a16="http://schemas.microsoft.com/office/drawing/2014/main" id="{7C2291A3-70D8-AD10-C2FE-76A7423C9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590" name="Group 993">
              <a:extLst>
                <a:ext uri="{FF2B5EF4-FFF2-40B4-BE49-F238E27FC236}">
                  <a16:creationId xmlns:a16="http://schemas.microsoft.com/office/drawing/2014/main" id="{60F6B336-5398-DC34-0D14-5304354CDE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11" name="AutoShape 994">
                <a:extLst>
                  <a:ext uri="{FF2B5EF4-FFF2-40B4-BE49-F238E27FC236}">
                    <a16:creationId xmlns:a16="http://schemas.microsoft.com/office/drawing/2014/main" id="{26E64A2F-9C79-3AA3-964E-499371B89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12" name="AutoShape 995">
                <a:extLst>
                  <a:ext uri="{FF2B5EF4-FFF2-40B4-BE49-F238E27FC236}">
                    <a16:creationId xmlns:a16="http://schemas.microsoft.com/office/drawing/2014/main" id="{4D25468D-8D09-E021-D9B1-7EFB74F9D8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591" name="Rectangle 996">
              <a:extLst>
                <a:ext uri="{FF2B5EF4-FFF2-40B4-BE49-F238E27FC236}">
                  <a16:creationId xmlns:a16="http://schemas.microsoft.com/office/drawing/2014/main" id="{A531E6B9-11EC-CE70-7DBB-FB933A1037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92" name="Rectangle 997">
              <a:extLst>
                <a:ext uri="{FF2B5EF4-FFF2-40B4-BE49-F238E27FC236}">
                  <a16:creationId xmlns:a16="http://schemas.microsoft.com/office/drawing/2014/main" id="{9234C5D7-545E-D071-CD8B-7F4C468AD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593" name="Group 998">
              <a:extLst>
                <a:ext uri="{FF2B5EF4-FFF2-40B4-BE49-F238E27FC236}">
                  <a16:creationId xmlns:a16="http://schemas.microsoft.com/office/drawing/2014/main" id="{8D3DC24B-B026-F013-3344-E9306BDA50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09" name="AutoShape 999">
                <a:extLst>
                  <a:ext uri="{FF2B5EF4-FFF2-40B4-BE49-F238E27FC236}">
                    <a16:creationId xmlns:a16="http://schemas.microsoft.com/office/drawing/2014/main" id="{ACE57FE7-EB6A-896C-8726-587B77DEE9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10" name="AutoShape 1000">
                <a:extLst>
                  <a:ext uri="{FF2B5EF4-FFF2-40B4-BE49-F238E27FC236}">
                    <a16:creationId xmlns:a16="http://schemas.microsoft.com/office/drawing/2014/main" id="{5E2B6610-B426-2A91-4CDF-7AD17D95B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594" name="Freeform 1001">
              <a:extLst>
                <a:ext uri="{FF2B5EF4-FFF2-40B4-BE49-F238E27FC236}">
                  <a16:creationId xmlns:a16="http://schemas.microsoft.com/office/drawing/2014/main" id="{B3A84DF1-E6F9-1454-58D2-9A31F42536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8 w 328"/>
                <a:gd name="T3" fmla="*/ 12 h 226"/>
                <a:gd name="T4" fmla="*/ 18 w 328"/>
                <a:gd name="T5" fmla="*/ 21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595" name="Group 1002">
              <a:extLst>
                <a:ext uri="{FF2B5EF4-FFF2-40B4-BE49-F238E27FC236}">
                  <a16:creationId xmlns:a16="http://schemas.microsoft.com/office/drawing/2014/main" id="{FE298EDC-F56D-3AED-FAD8-037BF452EE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07" name="AutoShape 1003">
                <a:extLst>
                  <a:ext uri="{FF2B5EF4-FFF2-40B4-BE49-F238E27FC236}">
                    <a16:creationId xmlns:a16="http://schemas.microsoft.com/office/drawing/2014/main" id="{EDD1504C-8468-D18A-EC3B-A264A2ABD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608" name="AutoShape 1004">
                <a:extLst>
                  <a:ext uri="{FF2B5EF4-FFF2-40B4-BE49-F238E27FC236}">
                    <a16:creationId xmlns:a16="http://schemas.microsoft.com/office/drawing/2014/main" id="{E4CC948B-D5A4-A477-F5FB-47BF1B301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596" name="Rectangle 1005">
              <a:extLst>
                <a:ext uri="{FF2B5EF4-FFF2-40B4-BE49-F238E27FC236}">
                  <a16:creationId xmlns:a16="http://schemas.microsoft.com/office/drawing/2014/main" id="{0015DC5B-E7D3-9F23-B955-7A90CFD7C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97" name="Freeform 1006">
              <a:extLst>
                <a:ext uri="{FF2B5EF4-FFF2-40B4-BE49-F238E27FC236}">
                  <a16:creationId xmlns:a16="http://schemas.microsoft.com/office/drawing/2014/main" id="{28438E80-A659-54C5-CC74-8DC64D5FF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7 w 296"/>
                <a:gd name="T3" fmla="*/ 12 h 256"/>
                <a:gd name="T4" fmla="*/ 17 w 296"/>
                <a:gd name="T5" fmla="*/ 23 h 256"/>
                <a:gd name="T6" fmla="*/ 0 w 296"/>
                <a:gd name="T7" fmla="*/ 8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8" name="Freeform 1007">
              <a:extLst>
                <a:ext uri="{FF2B5EF4-FFF2-40B4-BE49-F238E27FC236}">
                  <a16:creationId xmlns:a16="http://schemas.microsoft.com/office/drawing/2014/main" id="{C8D68E55-611F-7634-E1C7-ED804DE47F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8 w 304"/>
                <a:gd name="T3" fmla="*/ 16 h 288"/>
                <a:gd name="T4" fmla="*/ 16 w 304"/>
                <a:gd name="T5" fmla="*/ 28 h 288"/>
                <a:gd name="T6" fmla="*/ 2 w 304"/>
                <a:gd name="T7" fmla="*/ 1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9" name="Oval 1008">
              <a:extLst>
                <a:ext uri="{FF2B5EF4-FFF2-40B4-BE49-F238E27FC236}">
                  <a16:creationId xmlns:a16="http://schemas.microsoft.com/office/drawing/2014/main" id="{7466F850-CA4C-10F0-CC6A-60FB3F8A4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00" name="Freeform 1009">
              <a:extLst>
                <a:ext uri="{FF2B5EF4-FFF2-40B4-BE49-F238E27FC236}">
                  <a16:creationId xmlns:a16="http://schemas.microsoft.com/office/drawing/2014/main" id="{46BB917A-B510-5AF4-15AF-65E86E389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1 h 240"/>
                <a:gd name="T2" fmla="*/ 2 w 306"/>
                <a:gd name="T3" fmla="*/ 23 h 240"/>
                <a:gd name="T4" fmla="*/ 18 w 306"/>
                <a:gd name="T5" fmla="*/ 11 h 240"/>
                <a:gd name="T6" fmla="*/ 17 w 306"/>
                <a:gd name="T7" fmla="*/ 0 h 240"/>
                <a:gd name="T8" fmla="*/ 0 w 306"/>
                <a:gd name="T9" fmla="*/ 11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1" name="AutoShape 1010">
              <a:extLst>
                <a:ext uri="{FF2B5EF4-FFF2-40B4-BE49-F238E27FC236}">
                  <a16:creationId xmlns:a16="http://schemas.microsoft.com/office/drawing/2014/main" id="{B4423479-0F58-8E2E-95B4-1AF0DB029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02" name="AutoShape 1011">
              <a:extLst>
                <a:ext uri="{FF2B5EF4-FFF2-40B4-BE49-F238E27FC236}">
                  <a16:creationId xmlns:a16="http://schemas.microsoft.com/office/drawing/2014/main" id="{1A3A4394-0EEE-082B-FB6D-12EB5A001C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03" name="Oval 1012">
              <a:extLst>
                <a:ext uri="{FF2B5EF4-FFF2-40B4-BE49-F238E27FC236}">
                  <a16:creationId xmlns:a16="http://schemas.microsoft.com/office/drawing/2014/main" id="{E2460F2B-8875-ED33-78A1-1C5AEAA6F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04" name="Oval 1013">
              <a:extLst>
                <a:ext uri="{FF2B5EF4-FFF2-40B4-BE49-F238E27FC236}">
                  <a16:creationId xmlns:a16="http://schemas.microsoft.com/office/drawing/2014/main" id="{32DD297E-49B9-2FF8-BB47-583BB44F0C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1800" dirty="0">
                <a:solidFill>
                  <a:srgbClr val="FF0000"/>
                </a:solidFill>
              </a:endParaRPr>
            </a:p>
          </p:txBody>
        </p:sp>
        <p:sp>
          <p:nvSpPr>
            <p:cNvPr id="605" name="Oval 1014">
              <a:extLst>
                <a:ext uri="{FF2B5EF4-FFF2-40B4-BE49-F238E27FC236}">
                  <a16:creationId xmlns:a16="http://schemas.microsoft.com/office/drawing/2014/main" id="{BA6D55D3-C498-A0D0-9510-7AA2F643D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06" name="Rectangle 1015">
              <a:extLst>
                <a:ext uri="{FF2B5EF4-FFF2-40B4-BE49-F238E27FC236}">
                  <a16:creationId xmlns:a16="http://schemas.microsoft.com/office/drawing/2014/main" id="{28077BEB-57B0-0899-9BC4-3B2D88537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pic>
        <p:nvPicPr>
          <p:cNvPr id="615" name="Picture 1017" descr="antenna_stylized">
            <a:extLst>
              <a:ext uri="{FF2B5EF4-FFF2-40B4-BE49-F238E27FC236}">
                <a16:creationId xmlns:a16="http://schemas.microsoft.com/office/drawing/2014/main" id="{703DE79E-2CBF-6A17-75C4-B9670E492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975" y="2693988"/>
            <a:ext cx="530702" cy="224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" name="Picture 1018" descr="laptop_keyboard">
            <a:extLst>
              <a:ext uri="{FF2B5EF4-FFF2-40B4-BE49-F238E27FC236}">
                <a16:creationId xmlns:a16="http://schemas.microsoft.com/office/drawing/2014/main" id="{FF234272-7326-69CB-ECAD-EBCCB9110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5286682" y="2942465"/>
            <a:ext cx="437221" cy="159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7" name="Freeform 1019">
            <a:extLst>
              <a:ext uri="{FF2B5EF4-FFF2-40B4-BE49-F238E27FC236}">
                <a16:creationId xmlns:a16="http://schemas.microsoft.com/office/drawing/2014/main" id="{CA2ABC47-7914-FBA8-13DE-B9F057505D72}"/>
              </a:ext>
            </a:extLst>
          </p:cNvPr>
          <p:cNvSpPr>
            <a:spLocks/>
          </p:cNvSpPr>
          <p:nvPr/>
        </p:nvSpPr>
        <p:spPr bwMode="auto">
          <a:xfrm>
            <a:off x="5431579" y="2787679"/>
            <a:ext cx="351919" cy="208167"/>
          </a:xfrm>
          <a:custGeom>
            <a:avLst/>
            <a:gdLst>
              <a:gd name="T0" fmla="*/ 6573757 w 2982"/>
              <a:gd name="T1" fmla="*/ 0 h 2442"/>
              <a:gd name="T2" fmla="*/ 0 w 2982"/>
              <a:gd name="T3" fmla="*/ 2477886 h 2442"/>
              <a:gd name="T4" fmla="*/ 26294911 w 2982"/>
              <a:gd name="T5" fmla="*/ 3095568 h 2442"/>
              <a:gd name="T6" fmla="*/ 32868668 w 2982"/>
              <a:gd name="T7" fmla="*/ 617681 h 2442"/>
              <a:gd name="T8" fmla="*/ 6573757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pic>
        <p:nvPicPr>
          <p:cNvPr id="618" name="Picture 1020" descr="screen">
            <a:extLst>
              <a:ext uri="{FF2B5EF4-FFF2-40B4-BE49-F238E27FC236}">
                <a16:creationId xmlns:a16="http://schemas.microsoft.com/office/drawing/2014/main" id="{84AF2EF4-9389-9572-D62B-4E93DD2E4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912" y="2793033"/>
            <a:ext cx="319785" cy="18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9" name="Freeform 1021">
            <a:extLst>
              <a:ext uri="{FF2B5EF4-FFF2-40B4-BE49-F238E27FC236}">
                <a16:creationId xmlns:a16="http://schemas.microsoft.com/office/drawing/2014/main" id="{1D8FEC95-935A-A718-FD07-2B30A1981511}"/>
              </a:ext>
            </a:extLst>
          </p:cNvPr>
          <p:cNvSpPr>
            <a:spLocks/>
          </p:cNvSpPr>
          <p:nvPr/>
        </p:nvSpPr>
        <p:spPr bwMode="auto">
          <a:xfrm>
            <a:off x="5495653" y="2781538"/>
            <a:ext cx="298167" cy="38736"/>
          </a:xfrm>
          <a:custGeom>
            <a:avLst/>
            <a:gdLst>
              <a:gd name="T0" fmla="*/ 1641570 w 2528"/>
              <a:gd name="T1" fmla="*/ 0 h 455"/>
              <a:gd name="T2" fmla="*/ 27891942 w 2528"/>
              <a:gd name="T3" fmla="*/ 616030 h 455"/>
              <a:gd name="T4" fmla="*/ 26250491 w 2528"/>
              <a:gd name="T5" fmla="*/ 616030 h 455"/>
              <a:gd name="T6" fmla="*/ 0 w 2528"/>
              <a:gd name="T7" fmla="*/ 616030 h 455"/>
              <a:gd name="T8" fmla="*/ 1641570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20" name="Freeform 1022">
            <a:extLst>
              <a:ext uri="{FF2B5EF4-FFF2-40B4-BE49-F238E27FC236}">
                <a16:creationId xmlns:a16="http://schemas.microsoft.com/office/drawing/2014/main" id="{AC92B3B3-CB3F-50DE-91B8-295C456AA472}"/>
              </a:ext>
            </a:extLst>
          </p:cNvPr>
          <p:cNvSpPr>
            <a:spLocks/>
          </p:cNvSpPr>
          <p:nvPr/>
        </p:nvSpPr>
        <p:spPr bwMode="auto">
          <a:xfrm>
            <a:off x="5428463" y="2781223"/>
            <a:ext cx="82770" cy="161243"/>
          </a:xfrm>
          <a:custGeom>
            <a:avLst/>
            <a:gdLst>
              <a:gd name="T0" fmla="*/ 6561704 w 702"/>
              <a:gd name="T1" fmla="*/ 0 h 1893"/>
              <a:gd name="T2" fmla="*/ 0 w 702"/>
              <a:gd name="T3" fmla="*/ 2474096 h 1893"/>
              <a:gd name="T4" fmla="*/ 1640426 w 702"/>
              <a:gd name="T5" fmla="*/ 2474096 h 1893"/>
              <a:gd name="T6" fmla="*/ 8202130 w 702"/>
              <a:gd name="T7" fmla="*/ 616693 h 1893"/>
              <a:gd name="T8" fmla="*/ 6561704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21" name="Freeform 1023">
            <a:extLst>
              <a:ext uri="{FF2B5EF4-FFF2-40B4-BE49-F238E27FC236}">
                <a16:creationId xmlns:a16="http://schemas.microsoft.com/office/drawing/2014/main" id="{6B559DFD-76DD-F9AB-AB66-09DC16AE845D}"/>
              </a:ext>
            </a:extLst>
          </p:cNvPr>
          <p:cNvSpPr>
            <a:spLocks/>
          </p:cNvSpPr>
          <p:nvPr/>
        </p:nvSpPr>
        <p:spPr bwMode="auto">
          <a:xfrm>
            <a:off x="5702480" y="2810039"/>
            <a:ext cx="89197" cy="186122"/>
          </a:xfrm>
          <a:custGeom>
            <a:avLst/>
            <a:gdLst>
              <a:gd name="T0" fmla="*/ 8213085 w 756"/>
              <a:gd name="T1" fmla="*/ 0 h 2184"/>
              <a:gd name="T2" fmla="*/ 1642593 w 756"/>
              <a:gd name="T3" fmla="*/ 3093852 h 2184"/>
              <a:gd name="T4" fmla="*/ 0 w 756"/>
              <a:gd name="T5" fmla="*/ 3093852 h 2184"/>
              <a:gd name="T6" fmla="*/ 6570492 w 756"/>
              <a:gd name="T7" fmla="*/ 617339 h 2184"/>
              <a:gd name="T8" fmla="*/ 8213085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22" name="Freeform 1024">
            <a:extLst>
              <a:ext uri="{FF2B5EF4-FFF2-40B4-BE49-F238E27FC236}">
                <a16:creationId xmlns:a16="http://schemas.microsoft.com/office/drawing/2014/main" id="{F68EC2F7-AF75-BFD1-FF20-4F8C825B19E5}"/>
              </a:ext>
            </a:extLst>
          </p:cNvPr>
          <p:cNvSpPr>
            <a:spLocks/>
          </p:cNvSpPr>
          <p:nvPr/>
        </p:nvSpPr>
        <p:spPr bwMode="auto">
          <a:xfrm>
            <a:off x="5427489" y="2934277"/>
            <a:ext cx="327185" cy="62828"/>
          </a:xfrm>
          <a:custGeom>
            <a:avLst/>
            <a:gdLst>
              <a:gd name="T0" fmla="*/ 1642768 w 2773"/>
              <a:gd name="T1" fmla="*/ 0 h 738"/>
              <a:gd name="T2" fmla="*/ 0 w 2773"/>
              <a:gd name="T3" fmla="*/ 616021 h 738"/>
              <a:gd name="T4" fmla="*/ 26283822 w 2773"/>
              <a:gd name="T5" fmla="*/ 1232127 h 738"/>
              <a:gd name="T6" fmla="*/ 26283822 w 2773"/>
              <a:gd name="T7" fmla="*/ 616021 h 738"/>
              <a:gd name="T8" fmla="*/ 1642768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23" name="Freeform 1025">
            <a:extLst>
              <a:ext uri="{FF2B5EF4-FFF2-40B4-BE49-F238E27FC236}">
                <a16:creationId xmlns:a16="http://schemas.microsoft.com/office/drawing/2014/main" id="{397544A3-D116-CE3B-736B-4AF694272370}"/>
              </a:ext>
            </a:extLst>
          </p:cNvPr>
          <p:cNvSpPr>
            <a:spLocks/>
          </p:cNvSpPr>
          <p:nvPr/>
        </p:nvSpPr>
        <p:spPr bwMode="auto">
          <a:xfrm>
            <a:off x="5712413" y="2811613"/>
            <a:ext cx="83549" cy="186909"/>
          </a:xfrm>
          <a:custGeom>
            <a:avLst/>
            <a:gdLst>
              <a:gd name="T0" fmla="*/ 27077483 w 637"/>
              <a:gd name="T1" fmla="*/ 0 h 1659"/>
              <a:gd name="T2" fmla="*/ 27077483 w 637"/>
              <a:gd name="T3" fmla="*/ 0 h 1659"/>
              <a:gd name="T4" fmla="*/ 2253593 w 637"/>
              <a:gd name="T5" fmla="*/ 84370993 h 1659"/>
              <a:gd name="T6" fmla="*/ 0 w 637"/>
              <a:gd name="T7" fmla="*/ 81515082 h 1659"/>
              <a:gd name="T8" fmla="*/ 27077483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24" name="Freeform 1026">
            <a:extLst>
              <a:ext uri="{FF2B5EF4-FFF2-40B4-BE49-F238E27FC236}">
                <a16:creationId xmlns:a16="http://schemas.microsoft.com/office/drawing/2014/main" id="{98BEACA7-C078-71E8-D25C-909279F0FEDB}"/>
              </a:ext>
            </a:extLst>
          </p:cNvPr>
          <p:cNvSpPr>
            <a:spLocks/>
          </p:cNvSpPr>
          <p:nvPr/>
        </p:nvSpPr>
        <p:spPr bwMode="auto">
          <a:xfrm>
            <a:off x="5427878" y="2942623"/>
            <a:ext cx="290961" cy="62041"/>
          </a:xfrm>
          <a:custGeom>
            <a:avLst/>
            <a:gdLst>
              <a:gd name="T0" fmla="*/ 0 w 2216"/>
              <a:gd name="T1" fmla="*/ 0 h 550"/>
              <a:gd name="T2" fmla="*/ 2258362 w 2216"/>
              <a:gd name="T3" fmla="*/ 2875657 h 550"/>
              <a:gd name="T4" fmla="*/ 95077021 w 2216"/>
              <a:gd name="T5" fmla="*/ 28705919 h 550"/>
              <a:gd name="T6" fmla="*/ 95077021 w 2216"/>
              <a:gd name="T7" fmla="*/ 24405125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625" name="Group 1027">
            <a:extLst>
              <a:ext uri="{FF2B5EF4-FFF2-40B4-BE49-F238E27FC236}">
                <a16:creationId xmlns:a16="http://schemas.microsoft.com/office/drawing/2014/main" id="{EAAB0923-2752-0366-CD2D-7DFCCD0CD1A2}"/>
              </a:ext>
            </a:extLst>
          </p:cNvPr>
          <p:cNvGrpSpPr>
            <a:grpSpLocks/>
          </p:cNvGrpSpPr>
          <p:nvPr/>
        </p:nvGrpSpPr>
        <p:grpSpPr bwMode="auto">
          <a:xfrm>
            <a:off x="5423010" y="3008915"/>
            <a:ext cx="98740" cy="36846"/>
            <a:chOff x="1740" y="2642"/>
            <a:chExt cx="752" cy="327"/>
          </a:xfrm>
        </p:grpSpPr>
        <p:sp>
          <p:nvSpPr>
            <p:cNvPr id="626" name="Freeform 1028">
              <a:extLst>
                <a:ext uri="{FF2B5EF4-FFF2-40B4-BE49-F238E27FC236}">
                  <a16:creationId xmlns:a16="http://schemas.microsoft.com/office/drawing/2014/main" id="{C15FC8F3-F101-0B1F-0158-B38B916DA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7" name="Freeform 1029">
              <a:extLst>
                <a:ext uri="{FF2B5EF4-FFF2-40B4-BE49-F238E27FC236}">
                  <a16:creationId xmlns:a16="http://schemas.microsoft.com/office/drawing/2014/main" id="{BF23CC43-D44A-B6B7-4981-55AFF954B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8" name="Freeform 1030">
              <a:extLst>
                <a:ext uri="{FF2B5EF4-FFF2-40B4-BE49-F238E27FC236}">
                  <a16:creationId xmlns:a16="http://schemas.microsoft.com/office/drawing/2014/main" id="{E9CD984D-C6B6-C9F3-5AE9-76CBC902A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9" name="Freeform 1031">
              <a:extLst>
                <a:ext uri="{FF2B5EF4-FFF2-40B4-BE49-F238E27FC236}">
                  <a16:creationId xmlns:a16="http://schemas.microsoft.com/office/drawing/2014/main" id="{3A909A79-0AC8-BBF9-9B14-764B364E5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0" name="Freeform 1032">
              <a:extLst>
                <a:ext uri="{FF2B5EF4-FFF2-40B4-BE49-F238E27FC236}">
                  <a16:creationId xmlns:a16="http://schemas.microsoft.com/office/drawing/2014/main" id="{7296F6C6-4444-8665-361C-DCF9A613C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1" name="Freeform 1033">
              <a:extLst>
                <a:ext uri="{FF2B5EF4-FFF2-40B4-BE49-F238E27FC236}">
                  <a16:creationId xmlns:a16="http://schemas.microsoft.com/office/drawing/2014/main" id="{3E021F21-C7C3-1350-C2C0-1CF83F9AB2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32" name="Freeform 1034">
            <a:extLst>
              <a:ext uri="{FF2B5EF4-FFF2-40B4-BE49-F238E27FC236}">
                <a16:creationId xmlns:a16="http://schemas.microsoft.com/office/drawing/2014/main" id="{F0FD1C99-8805-72F7-D3CE-A1ADDF3A2CDF}"/>
              </a:ext>
            </a:extLst>
          </p:cNvPr>
          <p:cNvSpPr>
            <a:spLocks/>
          </p:cNvSpPr>
          <p:nvPr/>
        </p:nvSpPr>
        <p:spPr bwMode="auto">
          <a:xfrm>
            <a:off x="5592055" y="3014426"/>
            <a:ext cx="119578" cy="80936"/>
          </a:xfrm>
          <a:custGeom>
            <a:avLst/>
            <a:gdLst>
              <a:gd name="T0" fmla="*/ 1765285 w 990"/>
              <a:gd name="T1" fmla="*/ 10672924 h 792"/>
              <a:gd name="T2" fmla="*/ 15858459 w 990"/>
              <a:gd name="T3" fmla="*/ 0 h 792"/>
              <a:gd name="T4" fmla="*/ 15858459 w 990"/>
              <a:gd name="T5" fmla="*/ 1065249 h 792"/>
              <a:gd name="T6" fmla="*/ 0 w 990"/>
              <a:gd name="T7" fmla="*/ 10672924 h 792"/>
              <a:gd name="T8" fmla="*/ 1765285 w 990"/>
              <a:gd name="T9" fmla="*/ 10672924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33" name="Freeform 1035">
            <a:extLst>
              <a:ext uri="{FF2B5EF4-FFF2-40B4-BE49-F238E27FC236}">
                <a16:creationId xmlns:a16="http://schemas.microsoft.com/office/drawing/2014/main" id="{D88B05E7-7A3F-FB46-95FE-98E2B23B5AC2}"/>
              </a:ext>
            </a:extLst>
          </p:cNvPr>
          <p:cNvSpPr>
            <a:spLocks/>
          </p:cNvSpPr>
          <p:nvPr/>
        </p:nvSpPr>
        <p:spPr bwMode="auto">
          <a:xfrm>
            <a:off x="5286877" y="3020882"/>
            <a:ext cx="305957" cy="73850"/>
          </a:xfrm>
          <a:custGeom>
            <a:avLst/>
            <a:gdLst>
              <a:gd name="T0" fmla="*/ 1766745 w 2532"/>
              <a:gd name="T1" fmla="*/ 0 h 723"/>
              <a:gd name="T2" fmla="*/ 1766745 w 2532"/>
              <a:gd name="T3" fmla="*/ 0 h 723"/>
              <a:gd name="T4" fmla="*/ 38810380 w 2532"/>
              <a:gd name="T5" fmla="*/ 9588243 h 723"/>
              <a:gd name="T6" fmla="*/ 38810380 w 2532"/>
              <a:gd name="T7" fmla="*/ 10652479 h 723"/>
              <a:gd name="T8" fmla="*/ 0 w 2532"/>
              <a:gd name="T9" fmla="*/ 1064237 h 723"/>
              <a:gd name="T10" fmla="*/ 1766745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34" name="Freeform 1036">
            <a:extLst>
              <a:ext uri="{FF2B5EF4-FFF2-40B4-BE49-F238E27FC236}">
                <a16:creationId xmlns:a16="http://schemas.microsoft.com/office/drawing/2014/main" id="{BD342654-B891-D80C-95D8-1A5B938BF726}"/>
              </a:ext>
            </a:extLst>
          </p:cNvPr>
          <p:cNvSpPr>
            <a:spLocks/>
          </p:cNvSpPr>
          <p:nvPr/>
        </p:nvSpPr>
        <p:spPr bwMode="auto">
          <a:xfrm>
            <a:off x="5287072" y="3007340"/>
            <a:ext cx="3311" cy="14959"/>
          </a:xfrm>
          <a:custGeom>
            <a:avLst/>
            <a:gdLst>
              <a:gd name="T0" fmla="*/ 2059569 w 26"/>
              <a:gd name="T1" fmla="*/ 1056289 h 147"/>
              <a:gd name="T2" fmla="*/ 2059569 w 26"/>
              <a:gd name="T3" fmla="*/ 2112475 h 147"/>
              <a:gd name="T4" fmla="*/ 0 w 26"/>
              <a:gd name="T5" fmla="*/ 2112475 h 147"/>
              <a:gd name="T6" fmla="*/ 2059569 w 26"/>
              <a:gd name="T7" fmla="*/ 0 h 147"/>
              <a:gd name="T8" fmla="*/ 2059569 w 26"/>
              <a:gd name="T9" fmla="*/ 1056289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35" name="Freeform 1037">
            <a:extLst>
              <a:ext uri="{FF2B5EF4-FFF2-40B4-BE49-F238E27FC236}">
                <a16:creationId xmlns:a16="http://schemas.microsoft.com/office/drawing/2014/main" id="{D4A21990-EF78-9172-40D3-ACCBA71961AD}"/>
              </a:ext>
            </a:extLst>
          </p:cNvPr>
          <p:cNvSpPr>
            <a:spLocks/>
          </p:cNvSpPr>
          <p:nvPr/>
        </p:nvSpPr>
        <p:spPr bwMode="auto">
          <a:xfrm>
            <a:off x="5287267" y="2946402"/>
            <a:ext cx="142170" cy="61883"/>
          </a:xfrm>
          <a:custGeom>
            <a:avLst/>
            <a:gdLst>
              <a:gd name="T0" fmla="*/ 17669579 w 1176"/>
              <a:gd name="T1" fmla="*/ 0 h 606"/>
              <a:gd name="T2" fmla="*/ 0 w 1176"/>
              <a:gd name="T3" fmla="*/ 8519635 h 606"/>
              <a:gd name="T4" fmla="*/ 1768421 w 1176"/>
              <a:gd name="T5" fmla="*/ 8519635 h 606"/>
              <a:gd name="T6" fmla="*/ 17669579 w 1176"/>
              <a:gd name="T7" fmla="*/ 1063652 h 606"/>
              <a:gd name="T8" fmla="*/ 17669579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36" name="Freeform 1038">
            <a:extLst>
              <a:ext uri="{FF2B5EF4-FFF2-40B4-BE49-F238E27FC236}">
                <a16:creationId xmlns:a16="http://schemas.microsoft.com/office/drawing/2014/main" id="{2F213094-7266-C9C8-8F97-6AD2B1F544C0}"/>
              </a:ext>
            </a:extLst>
          </p:cNvPr>
          <p:cNvSpPr>
            <a:spLocks/>
          </p:cNvSpPr>
          <p:nvPr/>
        </p:nvSpPr>
        <p:spPr bwMode="auto">
          <a:xfrm>
            <a:off x="5296810" y="3010490"/>
            <a:ext cx="290182" cy="71016"/>
          </a:xfrm>
          <a:custGeom>
            <a:avLst/>
            <a:gdLst>
              <a:gd name="T0" fmla="*/ 1510505 w 2532"/>
              <a:gd name="T1" fmla="*/ 0 h 723"/>
              <a:gd name="T2" fmla="*/ 1510505 w 2532"/>
              <a:gd name="T3" fmla="*/ 0 h 723"/>
              <a:gd name="T4" fmla="*/ 18059933 w 2532"/>
              <a:gd name="T5" fmla="*/ 5682655 h 723"/>
              <a:gd name="T6" fmla="*/ 18059933 w 2532"/>
              <a:gd name="T7" fmla="*/ 5682655 h 723"/>
              <a:gd name="T8" fmla="*/ 0 w 2532"/>
              <a:gd name="T9" fmla="*/ 945505 h 723"/>
              <a:gd name="T10" fmla="*/ 1510505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37" name="Freeform 1039">
            <a:extLst>
              <a:ext uri="{FF2B5EF4-FFF2-40B4-BE49-F238E27FC236}">
                <a16:creationId xmlns:a16="http://schemas.microsoft.com/office/drawing/2014/main" id="{760A8619-8056-0803-52D6-1FEAF4B67869}"/>
              </a:ext>
            </a:extLst>
          </p:cNvPr>
          <p:cNvSpPr>
            <a:spLocks/>
          </p:cNvSpPr>
          <p:nvPr/>
        </p:nvSpPr>
        <p:spPr bwMode="auto">
          <a:xfrm flipV="1">
            <a:off x="5586602" y="3005451"/>
            <a:ext cx="118410" cy="73535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9465267 h 723"/>
              <a:gd name="T6" fmla="*/ 0 w 2532"/>
              <a:gd name="T7" fmla="*/ 9465267 h 723"/>
              <a:gd name="T8" fmla="*/ 0 w 2532"/>
              <a:gd name="T9" fmla="*/ 1055120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638" name="Group 1064">
            <a:extLst>
              <a:ext uri="{FF2B5EF4-FFF2-40B4-BE49-F238E27FC236}">
                <a16:creationId xmlns:a16="http://schemas.microsoft.com/office/drawing/2014/main" id="{4AC451A7-AC25-0382-7C5C-7968934DE862}"/>
              </a:ext>
            </a:extLst>
          </p:cNvPr>
          <p:cNvGrpSpPr>
            <a:grpSpLocks/>
          </p:cNvGrpSpPr>
          <p:nvPr/>
        </p:nvGrpSpPr>
        <p:grpSpPr bwMode="auto">
          <a:xfrm>
            <a:off x="6831013" y="6137275"/>
            <a:ext cx="474662" cy="407988"/>
            <a:chOff x="877" y="1008"/>
            <a:chExt cx="2747" cy="2591"/>
          </a:xfrm>
        </p:grpSpPr>
        <p:pic>
          <p:nvPicPr>
            <p:cNvPr id="639" name="Picture 1065" descr="antenna_stylized">
              <a:extLst>
                <a:ext uri="{FF2B5EF4-FFF2-40B4-BE49-F238E27FC236}">
                  <a16:creationId xmlns:a16="http://schemas.microsoft.com/office/drawing/2014/main" id="{EBB9A569-03DE-A7EF-B8C7-6D2F9D5834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0" name="Picture 1066" descr="laptop_keyboard">
              <a:extLst>
                <a:ext uri="{FF2B5EF4-FFF2-40B4-BE49-F238E27FC236}">
                  <a16:creationId xmlns:a16="http://schemas.microsoft.com/office/drawing/2014/main" id="{97945C93-B26C-71DC-F16D-6BFE1D6893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1" name="Freeform 1067">
              <a:extLst>
                <a:ext uri="{FF2B5EF4-FFF2-40B4-BE49-F238E27FC236}">
                  <a16:creationId xmlns:a16="http://schemas.microsoft.com/office/drawing/2014/main" id="{0FFA81B4-94B7-67F7-E256-474299FFE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4 w 2982"/>
                <a:gd name="T5" fmla="*/ 1 h 2442"/>
                <a:gd name="T6" fmla="*/ 4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642" name="Picture 1068" descr="screen">
              <a:extLst>
                <a:ext uri="{FF2B5EF4-FFF2-40B4-BE49-F238E27FC236}">
                  <a16:creationId xmlns:a16="http://schemas.microsoft.com/office/drawing/2014/main" id="{C77D698A-C3EC-9538-18C9-1D3F3E41EC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3" name="Freeform 1069">
              <a:extLst>
                <a:ext uri="{FF2B5EF4-FFF2-40B4-BE49-F238E27FC236}">
                  <a16:creationId xmlns:a16="http://schemas.microsoft.com/office/drawing/2014/main" id="{B4B412F1-27B2-BCB8-4A23-225025230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4 w 2528"/>
                <a:gd name="T3" fmla="*/ 1 h 455"/>
                <a:gd name="T4" fmla="*/ 4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4" name="Freeform 1070">
              <a:extLst>
                <a:ext uri="{FF2B5EF4-FFF2-40B4-BE49-F238E27FC236}">
                  <a16:creationId xmlns:a16="http://schemas.microsoft.com/office/drawing/2014/main" id="{66AAFC55-3225-B031-8923-187960F25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5" name="Freeform 1071">
              <a:extLst>
                <a:ext uri="{FF2B5EF4-FFF2-40B4-BE49-F238E27FC236}">
                  <a16:creationId xmlns:a16="http://schemas.microsoft.com/office/drawing/2014/main" id="{A6DBC50C-5A3F-A80B-3F44-33D41CE221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6" name="Freeform 1072">
              <a:extLst>
                <a:ext uri="{FF2B5EF4-FFF2-40B4-BE49-F238E27FC236}">
                  <a16:creationId xmlns:a16="http://schemas.microsoft.com/office/drawing/2014/main" id="{EBF58171-8756-F31C-017A-51B3DCC66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4 w 2773"/>
                <a:gd name="T5" fmla="*/ 1 h 738"/>
                <a:gd name="T6" fmla="*/ 4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7" name="Freeform 1073">
              <a:extLst>
                <a:ext uri="{FF2B5EF4-FFF2-40B4-BE49-F238E27FC236}">
                  <a16:creationId xmlns:a16="http://schemas.microsoft.com/office/drawing/2014/main" id="{C2918BEA-0E06-BC28-185D-C345A4156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3 w 637"/>
                <a:gd name="T1" fmla="*/ 0 h 1659"/>
                <a:gd name="T2" fmla="*/ 3 w 637"/>
                <a:gd name="T3" fmla="*/ 0 h 1659"/>
                <a:gd name="T4" fmla="*/ 1 w 637"/>
                <a:gd name="T5" fmla="*/ 21 h 1659"/>
                <a:gd name="T6" fmla="*/ 0 w 637"/>
                <a:gd name="T7" fmla="*/ 21 h 1659"/>
                <a:gd name="T8" fmla="*/ 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8" name="Freeform 1074">
              <a:extLst>
                <a:ext uri="{FF2B5EF4-FFF2-40B4-BE49-F238E27FC236}">
                  <a16:creationId xmlns:a16="http://schemas.microsoft.com/office/drawing/2014/main" id="{F423BA54-5CD8-B3B6-88E0-B14DFF71D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13 w 2216"/>
                <a:gd name="T5" fmla="*/ 7 h 550"/>
                <a:gd name="T6" fmla="*/ 13 w 2216"/>
                <a:gd name="T7" fmla="*/ 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649" name="Group 1075">
              <a:extLst>
                <a:ext uri="{FF2B5EF4-FFF2-40B4-BE49-F238E27FC236}">
                  <a16:creationId xmlns:a16="http://schemas.microsoft.com/office/drawing/2014/main" id="{06B36585-4190-73A1-20FB-29D662B75C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656" name="Freeform 1076">
                <a:extLst>
                  <a:ext uri="{FF2B5EF4-FFF2-40B4-BE49-F238E27FC236}">
                    <a16:creationId xmlns:a16="http://schemas.microsoft.com/office/drawing/2014/main" id="{EE1CD1F2-7D28-17CF-AB2F-F8C9345D99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57" name="Freeform 1077">
                <a:extLst>
                  <a:ext uri="{FF2B5EF4-FFF2-40B4-BE49-F238E27FC236}">
                    <a16:creationId xmlns:a16="http://schemas.microsoft.com/office/drawing/2014/main" id="{27043344-7542-AD0A-06A2-43D44332CD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58" name="Freeform 1078">
                <a:extLst>
                  <a:ext uri="{FF2B5EF4-FFF2-40B4-BE49-F238E27FC236}">
                    <a16:creationId xmlns:a16="http://schemas.microsoft.com/office/drawing/2014/main" id="{1EAD0B4A-F541-2F0C-6CD6-35CE7311FD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59" name="Freeform 1079">
                <a:extLst>
                  <a:ext uri="{FF2B5EF4-FFF2-40B4-BE49-F238E27FC236}">
                    <a16:creationId xmlns:a16="http://schemas.microsoft.com/office/drawing/2014/main" id="{C1553D45-D72B-D7F5-08F1-1E9C326E22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60" name="Freeform 1080">
                <a:extLst>
                  <a:ext uri="{FF2B5EF4-FFF2-40B4-BE49-F238E27FC236}">
                    <a16:creationId xmlns:a16="http://schemas.microsoft.com/office/drawing/2014/main" id="{5D989376-3C39-CD8D-4643-B265DEB27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61" name="Freeform 1081">
                <a:extLst>
                  <a:ext uri="{FF2B5EF4-FFF2-40B4-BE49-F238E27FC236}">
                    <a16:creationId xmlns:a16="http://schemas.microsoft.com/office/drawing/2014/main" id="{9712B18D-E4C0-0821-3F97-2342234204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650" name="Freeform 1082">
              <a:extLst>
                <a:ext uri="{FF2B5EF4-FFF2-40B4-BE49-F238E27FC236}">
                  <a16:creationId xmlns:a16="http://schemas.microsoft.com/office/drawing/2014/main" id="{2E12CE04-1583-B23E-974E-E1C2E7CB3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3 h 792"/>
                <a:gd name="T2" fmla="*/ 2 w 990"/>
                <a:gd name="T3" fmla="*/ 0 h 792"/>
                <a:gd name="T4" fmla="*/ 2 w 990"/>
                <a:gd name="T5" fmla="*/ 1 h 792"/>
                <a:gd name="T6" fmla="*/ 0 w 990"/>
                <a:gd name="T7" fmla="*/ 3 h 792"/>
                <a:gd name="T8" fmla="*/ 1 w 990"/>
                <a:gd name="T9" fmla="*/ 3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1" name="Freeform 1083">
              <a:extLst>
                <a:ext uri="{FF2B5EF4-FFF2-40B4-BE49-F238E27FC236}">
                  <a16:creationId xmlns:a16="http://schemas.microsoft.com/office/drawing/2014/main" id="{7E5010BF-5489-42B7-00E1-91D949FA72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6 w 2532"/>
                <a:gd name="T5" fmla="*/ 3 h 723"/>
                <a:gd name="T6" fmla="*/ 6 w 2532"/>
                <a:gd name="T7" fmla="*/ 3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2" name="Freeform 1084">
              <a:extLst>
                <a:ext uri="{FF2B5EF4-FFF2-40B4-BE49-F238E27FC236}">
                  <a16:creationId xmlns:a16="http://schemas.microsoft.com/office/drawing/2014/main" id="{DD6ABB57-2A5A-85F1-990F-8A737AA8EC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3" name="Freeform 1085">
              <a:extLst>
                <a:ext uri="{FF2B5EF4-FFF2-40B4-BE49-F238E27FC236}">
                  <a16:creationId xmlns:a16="http://schemas.microsoft.com/office/drawing/2014/main" id="{02D34000-0FE7-CC9D-57DE-A19F8E5D5D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2 w 1176"/>
                <a:gd name="T1" fmla="*/ 0 h 606"/>
                <a:gd name="T2" fmla="*/ 0 w 1176"/>
                <a:gd name="T3" fmla="*/ 2 h 606"/>
                <a:gd name="T4" fmla="*/ 1 w 1176"/>
                <a:gd name="T5" fmla="*/ 2 h 606"/>
                <a:gd name="T6" fmla="*/ 2 w 1176"/>
                <a:gd name="T7" fmla="*/ 1 h 606"/>
                <a:gd name="T8" fmla="*/ 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4" name="Freeform 1086">
              <a:extLst>
                <a:ext uri="{FF2B5EF4-FFF2-40B4-BE49-F238E27FC236}">
                  <a16:creationId xmlns:a16="http://schemas.microsoft.com/office/drawing/2014/main" id="{71038A7F-86F3-0DC8-104B-8986AE9BE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2 w 2532"/>
                <a:gd name="T5" fmla="*/ 1 h 723"/>
                <a:gd name="T6" fmla="*/ 2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5" name="Freeform 1087">
              <a:extLst>
                <a:ext uri="{FF2B5EF4-FFF2-40B4-BE49-F238E27FC236}">
                  <a16:creationId xmlns:a16="http://schemas.microsoft.com/office/drawing/2014/main" id="{F66A20A8-92AF-4E4A-B2AF-E1B8E7BFB61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 h 723"/>
                <a:gd name="T6" fmla="*/ 0 w 2532"/>
                <a:gd name="T7" fmla="*/ 3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662" name="Picture 1116" descr="laptop_keyboard">
            <a:extLst>
              <a:ext uri="{FF2B5EF4-FFF2-40B4-BE49-F238E27FC236}">
                <a16:creationId xmlns:a16="http://schemas.microsoft.com/office/drawing/2014/main" id="{42E5CF22-9AD4-3645-CCBB-038738455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5472603" y="3942584"/>
            <a:ext cx="286699" cy="119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3" name="Freeform 1117">
            <a:extLst>
              <a:ext uri="{FF2B5EF4-FFF2-40B4-BE49-F238E27FC236}">
                <a16:creationId xmlns:a16="http://schemas.microsoft.com/office/drawing/2014/main" id="{0D8F4D10-23D6-680F-6760-50308DF72564}"/>
              </a:ext>
            </a:extLst>
          </p:cNvPr>
          <p:cNvSpPr>
            <a:spLocks/>
          </p:cNvSpPr>
          <p:nvPr/>
        </p:nvSpPr>
        <p:spPr bwMode="auto">
          <a:xfrm>
            <a:off x="5567616" y="3826674"/>
            <a:ext cx="230764" cy="155883"/>
          </a:xfrm>
          <a:custGeom>
            <a:avLst/>
            <a:gdLst>
              <a:gd name="T0" fmla="*/ 1856482 w 2982"/>
              <a:gd name="T1" fmla="*/ 0 h 2442"/>
              <a:gd name="T2" fmla="*/ 0 w 2982"/>
              <a:gd name="T3" fmla="*/ 1039092 h 2442"/>
              <a:gd name="T4" fmla="*/ 7413777 w 2982"/>
              <a:gd name="T5" fmla="*/ 1299855 h 2442"/>
              <a:gd name="T6" fmla="*/ 9270259 w 2982"/>
              <a:gd name="T7" fmla="*/ 260763 h 2442"/>
              <a:gd name="T8" fmla="*/ 1856482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pic>
        <p:nvPicPr>
          <p:cNvPr id="664" name="Picture 1118" descr="screen">
            <a:extLst>
              <a:ext uri="{FF2B5EF4-FFF2-40B4-BE49-F238E27FC236}">
                <a16:creationId xmlns:a16="http://schemas.microsoft.com/office/drawing/2014/main" id="{EF3A73B7-1A7C-6C2B-66A2-DBE7E4194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982" y="3830683"/>
            <a:ext cx="209692" cy="141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" name="Freeform 1119">
            <a:extLst>
              <a:ext uri="{FF2B5EF4-FFF2-40B4-BE49-F238E27FC236}">
                <a16:creationId xmlns:a16="http://schemas.microsoft.com/office/drawing/2014/main" id="{049E2CF9-34A3-94C2-34CC-D147A5B51230}"/>
              </a:ext>
            </a:extLst>
          </p:cNvPr>
          <p:cNvSpPr>
            <a:spLocks/>
          </p:cNvSpPr>
          <p:nvPr/>
        </p:nvSpPr>
        <p:spPr bwMode="auto">
          <a:xfrm>
            <a:off x="5609631" y="3822076"/>
            <a:ext cx="195517" cy="29007"/>
          </a:xfrm>
          <a:custGeom>
            <a:avLst/>
            <a:gdLst>
              <a:gd name="T0" fmla="*/ 460563 w 2528"/>
              <a:gd name="T1" fmla="*/ 0 h 455"/>
              <a:gd name="T2" fmla="*/ 7865770 w 2528"/>
              <a:gd name="T3" fmla="*/ 260107 h 455"/>
              <a:gd name="T4" fmla="*/ 7399174 w 2528"/>
              <a:gd name="T5" fmla="*/ 260107 h 455"/>
              <a:gd name="T6" fmla="*/ 0 w 2528"/>
              <a:gd name="T7" fmla="*/ 260107 h 455"/>
              <a:gd name="T8" fmla="*/ 460563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66" name="Freeform 1120">
            <a:extLst>
              <a:ext uri="{FF2B5EF4-FFF2-40B4-BE49-F238E27FC236}">
                <a16:creationId xmlns:a16="http://schemas.microsoft.com/office/drawing/2014/main" id="{FC14B409-8393-1354-F0EC-6BECFBA6C1EE}"/>
              </a:ext>
            </a:extLst>
          </p:cNvPr>
          <p:cNvSpPr>
            <a:spLocks/>
          </p:cNvSpPr>
          <p:nvPr/>
        </p:nvSpPr>
        <p:spPr bwMode="auto">
          <a:xfrm>
            <a:off x="5565573" y="3821840"/>
            <a:ext cx="54275" cy="120745"/>
          </a:xfrm>
          <a:custGeom>
            <a:avLst/>
            <a:gdLst>
              <a:gd name="T0" fmla="*/ 1847051 w 702"/>
              <a:gd name="T1" fmla="*/ 0 h 1893"/>
              <a:gd name="T2" fmla="*/ 0 w 702"/>
              <a:gd name="T3" fmla="*/ 1037463 h 1893"/>
              <a:gd name="T4" fmla="*/ 460255 w 702"/>
              <a:gd name="T5" fmla="*/ 1037463 h 1893"/>
              <a:gd name="T6" fmla="*/ 2313337 w 702"/>
              <a:gd name="T7" fmla="*/ 260370 h 1893"/>
              <a:gd name="T8" fmla="*/ 1847051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67" name="Freeform 1121">
            <a:extLst>
              <a:ext uri="{FF2B5EF4-FFF2-40B4-BE49-F238E27FC236}">
                <a16:creationId xmlns:a16="http://schemas.microsoft.com/office/drawing/2014/main" id="{CD98E1DE-6529-3475-FA24-354A080C303D}"/>
              </a:ext>
            </a:extLst>
          </p:cNvPr>
          <p:cNvSpPr>
            <a:spLocks/>
          </p:cNvSpPr>
          <p:nvPr/>
        </p:nvSpPr>
        <p:spPr bwMode="auto">
          <a:xfrm>
            <a:off x="5745254" y="3843418"/>
            <a:ext cx="58489" cy="139375"/>
          </a:xfrm>
          <a:custGeom>
            <a:avLst/>
            <a:gdLst>
              <a:gd name="T0" fmla="*/ 2316427 w 756"/>
              <a:gd name="T1" fmla="*/ 0 h 2184"/>
              <a:gd name="T2" fmla="*/ 460872 w 756"/>
              <a:gd name="T3" fmla="*/ 1299110 h 2184"/>
              <a:gd name="T4" fmla="*/ 0 w 756"/>
              <a:gd name="T5" fmla="*/ 1299110 h 2184"/>
              <a:gd name="T6" fmla="*/ 1849521 w 756"/>
              <a:gd name="T7" fmla="*/ 260626 h 2184"/>
              <a:gd name="T8" fmla="*/ 2316427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68" name="Freeform 1122">
            <a:extLst>
              <a:ext uri="{FF2B5EF4-FFF2-40B4-BE49-F238E27FC236}">
                <a16:creationId xmlns:a16="http://schemas.microsoft.com/office/drawing/2014/main" id="{0793DF07-361B-37CB-410C-77BA3C4E810A}"/>
              </a:ext>
            </a:extLst>
          </p:cNvPr>
          <p:cNvSpPr>
            <a:spLocks/>
          </p:cNvSpPr>
          <p:nvPr/>
        </p:nvSpPr>
        <p:spPr bwMode="auto">
          <a:xfrm>
            <a:off x="5564934" y="3936453"/>
            <a:ext cx="214545" cy="47048"/>
          </a:xfrm>
          <a:custGeom>
            <a:avLst/>
            <a:gdLst>
              <a:gd name="T0" fmla="*/ 460889 w 2773"/>
              <a:gd name="T1" fmla="*/ 0 h 738"/>
              <a:gd name="T2" fmla="*/ 0 w 2773"/>
              <a:gd name="T3" fmla="*/ 260103 h 738"/>
              <a:gd name="T4" fmla="*/ 7410661 w 2773"/>
              <a:gd name="T5" fmla="*/ 520206 h 738"/>
              <a:gd name="T6" fmla="*/ 7410661 w 2773"/>
              <a:gd name="T7" fmla="*/ 260103 h 738"/>
              <a:gd name="T8" fmla="*/ 460889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69" name="Freeform 1123">
            <a:extLst>
              <a:ext uri="{FF2B5EF4-FFF2-40B4-BE49-F238E27FC236}">
                <a16:creationId xmlns:a16="http://schemas.microsoft.com/office/drawing/2014/main" id="{1FE2E222-5BFB-1E27-A46B-478A5D595497}"/>
              </a:ext>
            </a:extLst>
          </p:cNvPr>
          <p:cNvSpPr>
            <a:spLocks/>
          </p:cNvSpPr>
          <p:nvPr/>
        </p:nvSpPr>
        <p:spPr bwMode="auto">
          <a:xfrm>
            <a:off x="5751767" y="3844597"/>
            <a:ext cx="54786" cy="139965"/>
          </a:xfrm>
          <a:custGeom>
            <a:avLst/>
            <a:gdLst>
              <a:gd name="T0" fmla="*/ 7633745 w 637"/>
              <a:gd name="T1" fmla="*/ 0 h 1659"/>
              <a:gd name="T2" fmla="*/ 7633745 w 637"/>
              <a:gd name="T3" fmla="*/ 0 h 1659"/>
              <a:gd name="T4" fmla="*/ 636188 w 637"/>
              <a:gd name="T5" fmla="*/ 35432406 h 1659"/>
              <a:gd name="T6" fmla="*/ 0 w 637"/>
              <a:gd name="T7" fmla="*/ 34229500 h 1659"/>
              <a:gd name="T8" fmla="*/ 7633745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70" name="Freeform 1124">
            <a:extLst>
              <a:ext uri="{FF2B5EF4-FFF2-40B4-BE49-F238E27FC236}">
                <a16:creationId xmlns:a16="http://schemas.microsoft.com/office/drawing/2014/main" id="{027E6E1F-5E9D-EE4E-B12B-B5D6C79ED987}"/>
              </a:ext>
            </a:extLst>
          </p:cNvPr>
          <p:cNvSpPr>
            <a:spLocks/>
          </p:cNvSpPr>
          <p:nvPr/>
        </p:nvSpPr>
        <p:spPr bwMode="auto">
          <a:xfrm>
            <a:off x="5565190" y="3942702"/>
            <a:ext cx="190792" cy="46458"/>
          </a:xfrm>
          <a:custGeom>
            <a:avLst/>
            <a:gdLst>
              <a:gd name="T0" fmla="*/ 0 w 2216"/>
              <a:gd name="T1" fmla="*/ 0 h 550"/>
              <a:gd name="T2" fmla="*/ 637466 w 2216"/>
              <a:gd name="T3" fmla="*/ 1205796 h 550"/>
              <a:gd name="T4" fmla="*/ 26804554 w 2216"/>
              <a:gd name="T5" fmla="*/ 12051036 h 550"/>
              <a:gd name="T6" fmla="*/ 26804554 w 2216"/>
              <a:gd name="T7" fmla="*/ 10245932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671" name="Group 1125">
            <a:extLst>
              <a:ext uri="{FF2B5EF4-FFF2-40B4-BE49-F238E27FC236}">
                <a16:creationId xmlns:a16="http://schemas.microsoft.com/office/drawing/2014/main" id="{E3F5DCF3-61CB-8299-3EE9-E498D2E85437}"/>
              </a:ext>
            </a:extLst>
          </p:cNvPr>
          <p:cNvGrpSpPr>
            <a:grpSpLocks/>
          </p:cNvGrpSpPr>
          <p:nvPr/>
        </p:nvGrpSpPr>
        <p:grpSpPr bwMode="auto">
          <a:xfrm>
            <a:off x="5561997" y="3992344"/>
            <a:ext cx="64747" cy="27592"/>
            <a:chOff x="1740" y="2642"/>
            <a:chExt cx="752" cy="327"/>
          </a:xfrm>
        </p:grpSpPr>
        <p:sp>
          <p:nvSpPr>
            <p:cNvPr id="672" name="Freeform 1126">
              <a:extLst>
                <a:ext uri="{FF2B5EF4-FFF2-40B4-BE49-F238E27FC236}">
                  <a16:creationId xmlns:a16="http://schemas.microsoft.com/office/drawing/2014/main" id="{759ABAF8-3767-7C79-8603-DCC01F6E9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3" name="Freeform 1127">
              <a:extLst>
                <a:ext uri="{FF2B5EF4-FFF2-40B4-BE49-F238E27FC236}">
                  <a16:creationId xmlns:a16="http://schemas.microsoft.com/office/drawing/2014/main" id="{C1EB78A9-52A6-B22B-A95E-B7EC195EB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4" name="Freeform 1128">
              <a:extLst>
                <a:ext uri="{FF2B5EF4-FFF2-40B4-BE49-F238E27FC236}">
                  <a16:creationId xmlns:a16="http://schemas.microsoft.com/office/drawing/2014/main" id="{8EBB04E0-9403-3972-438A-EBE585EEB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5" name="Freeform 1129">
              <a:extLst>
                <a:ext uri="{FF2B5EF4-FFF2-40B4-BE49-F238E27FC236}">
                  <a16:creationId xmlns:a16="http://schemas.microsoft.com/office/drawing/2014/main" id="{DF7BA20E-F2FE-0620-EBEE-01A899152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6" name="Freeform 1130">
              <a:extLst>
                <a:ext uri="{FF2B5EF4-FFF2-40B4-BE49-F238E27FC236}">
                  <a16:creationId xmlns:a16="http://schemas.microsoft.com/office/drawing/2014/main" id="{447785D2-69A4-FF12-63CD-DBD552AE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7" name="Freeform 1131">
              <a:extLst>
                <a:ext uri="{FF2B5EF4-FFF2-40B4-BE49-F238E27FC236}">
                  <a16:creationId xmlns:a16="http://schemas.microsoft.com/office/drawing/2014/main" id="{7935D90D-1290-D887-FD31-C37867231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78" name="Freeform 1132">
            <a:extLst>
              <a:ext uri="{FF2B5EF4-FFF2-40B4-BE49-F238E27FC236}">
                <a16:creationId xmlns:a16="http://schemas.microsoft.com/office/drawing/2014/main" id="{8393DDAB-835A-9179-6874-844089D97A8C}"/>
              </a:ext>
            </a:extLst>
          </p:cNvPr>
          <p:cNvSpPr>
            <a:spLocks/>
          </p:cNvSpPr>
          <p:nvPr/>
        </p:nvSpPr>
        <p:spPr bwMode="auto">
          <a:xfrm>
            <a:off x="5672845" y="3996471"/>
            <a:ext cx="78411" cy="60608"/>
          </a:xfrm>
          <a:custGeom>
            <a:avLst/>
            <a:gdLst>
              <a:gd name="T0" fmla="*/ 495573 w 990"/>
              <a:gd name="T1" fmla="*/ 4479941 h 792"/>
              <a:gd name="T2" fmla="*/ 4472754 w 990"/>
              <a:gd name="T3" fmla="*/ 0 h 792"/>
              <a:gd name="T4" fmla="*/ 4472754 w 990"/>
              <a:gd name="T5" fmla="*/ 450887 h 792"/>
              <a:gd name="T6" fmla="*/ 0 w 990"/>
              <a:gd name="T7" fmla="*/ 4479941 h 792"/>
              <a:gd name="T8" fmla="*/ 495573 w 990"/>
              <a:gd name="T9" fmla="*/ 4479941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79" name="Freeform 1133">
            <a:extLst>
              <a:ext uri="{FF2B5EF4-FFF2-40B4-BE49-F238E27FC236}">
                <a16:creationId xmlns:a16="http://schemas.microsoft.com/office/drawing/2014/main" id="{AB128F0A-8DEF-9B54-6D6D-DBA2EA4E3267}"/>
              </a:ext>
            </a:extLst>
          </p:cNvPr>
          <p:cNvSpPr>
            <a:spLocks/>
          </p:cNvSpPr>
          <p:nvPr/>
        </p:nvSpPr>
        <p:spPr bwMode="auto">
          <a:xfrm>
            <a:off x="5472731" y="4001306"/>
            <a:ext cx="200625" cy="55302"/>
          </a:xfrm>
          <a:custGeom>
            <a:avLst/>
            <a:gdLst>
              <a:gd name="T0" fmla="*/ 496016 w 2532"/>
              <a:gd name="T1" fmla="*/ 0 h 723"/>
              <a:gd name="T2" fmla="*/ 496016 w 2532"/>
              <a:gd name="T3" fmla="*/ 0 h 723"/>
              <a:gd name="T4" fmla="*/ 10943095 w 2532"/>
              <a:gd name="T5" fmla="*/ 4025267 h 723"/>
              <a:gd name="T6" fmla="*/ 10943095 w 2532"/>
              <a:gd name="T7" fmla="*/ 4475790 h 723"/>
              <a:gd name="T8" fmla="*/ 0 w 2532"/>
              <a:gd name="T9" fmla="*/ 444634 h 723"/>
              <a:gd name="T10" fmla="*/ 496016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80" name="Freeform 1134">
            <a:extLst>
              <a:ext uri="{FF2B5EF4-FFF2-40B4-BE49-F238E27FC236}">
                <a16:creationId xmlns:a16="http://schemas.microsoft.com/office/drawing/2014/main" id="{385B890C-0692-B52E-25B3-E20F6B391C12}"/>
              </a:ext>
            </a:extLst>
          </p:cNvPr>
          <p:cNvSpPr>
            <a:spLocks/>
          </p:cNvSpPr>
          <p:nvPr/>
        </p:nvSpPr>
        <p:spPr bwMode="auto">
          <a:xfrm>
            <a:off x="5472859" y="3991165"/>
            <a:ext cx="2171" cy="11202"/>
          </a:xfrm>
          <a:custGeom>
            <a:avLst/>
            <a:gdLst>
              <a:gd name="T0" fmla="*/ 585669 w 26"/>
              <a:gd name="T1" fmla="*/ 441374 h 147"/>
              <a:gd name="T2" fmla="*/ 585669 w 26"/>
              <a:gd name="T3" fmla="*/ 882672 h 147"/>
              <a:gd name="T4" fmla="*/ 0 w 26"/>
              <a:gd name="T5" fmla="*/ 882672 h 147"/>
              <a:gd name="T6" fmla="*/ 585669 w 26"/>
              <a:gd name="T7" fmla="*/ 0 h 147"/>
              <a:gd name="T8" fmla="*/ 585669 w 26"/>
              <a:gd name="T9" fmla="*/ 441374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81" name="Freeform 1135">
            <a:extLst>
              <a:ext uri="{FF2B5EF4-FFF2-40B4-BE49-F238E27FC236}">
                <a16:creationId xmlns:a16="http://schemas.microsoft.com/office/drawing/2014/main" id="{58502A1D-FB8D-1B27-7B69-530CAC8B2A20}"/>
              </a:ext>
            </a:extLst>
          </p:cNvPr>
          <p:cNvSpPr>
            <a:spLocks/>
          </p:cNvSpPr>
          <p:nvPr/>
        </p:nvSpPr>
        <p:spPr bwMode="auto">
          <a:xfrm>
            <a:off x="5472986" y="3945532"/>
            <a:ext cx="93225" cy="46340"/>
          </a:xfrm>
          <a:custGeom>
            <a:avLst/>
            <a:gdLst>
              <a:gd name="T0" fmla="*/ 4983336 w 1176"/>
              <a:gd name="T1" fmla="*/ 0 h 606"/>
              <a:gd name="T2" fmla="*/ 0 w 1176"/>
              <a:gd name="T3" fmla="*/ 3578656 h 606"/>
              <a:gd name="T4" fmla="*/ 496487 w 1176"/>
              <a:gd name="T5" fmla="*/ 3578656 h 606"/>
              <a:gd name="T6" fmla="*/ 4983336 w 1176"/>
              <a:gd name="T7" fmla="*/ 444436 h 606"/>
              <a:gd name="T8" fmla="*/ 4983336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82" name="Freeform 1136">
            <a:extLst>
              <a:ext uri="{FF2B5EF4-FFF2-40B4-BE49-F238E27FC236}">
                <a16:creationId xmlns:a16="http://schemas.microsoft.com/office/drawing/2014/main" id="{0076B69F-802B-5124-B59D-A204BF128DF9}"/>
              </a:ext>
            </a:extLst>
          </p:cNvPr>
          <p:cNvSpPr>
            <a:spLocks/>
          </p:cNvSpPr>
          <p:nvPr/>
        </p:nvSpPr>
        <p:spPr bwMode="auto">
          <a:xfrm>
            <a:off x="5479244" y="3993524"/>
            <a:ext cx="190281" cy="53180"/>
          </a:xfrm>
          <a:custGeom>
            <a:avLst/>
            <a:gdLst>
              <a:gd name="T0" fmla="*/ 423548 w 2532"/>
              <a:gd name="T1" fmla="*/ 0 h 723"/>
              <a:gd name="T2" fmla="*/ 423548 w 2532"/>
              <a:gd name="T3" fmla="*/ 0 h 723"/>
              <a:gd name="T4" fmla="*/ 5094150 w 2532"/>
              <a:gd name="T5" fmla="*/ 2385965 h 723"/>
              <a:gd name="T6" fmla="*/ 5094150 w 2532"/>
              <a:gd name="T7" fmla="*/ 2385965 h 723"/>
              <a:gd name="T8" fmla="*/ 0 w 2532"/>
              <a:gd name="T9" fmla="*/ 400358 h 723"/>
              <a:gd name="T10" fmla="*/ 423548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83" name="Freeform 1137">
            <a:extLst>
              <a:ext uri="{FF2B5EF4-FFF2-40B4-BE49-F238E27FC236}">
                <a16:creationId xmlns:a16="http://schemas.microsoft.com/office/drawing/2014/main" id="{2A2688B0-7D8A-3670-4977-4AE1CAC8EEB6}"/>
              </a:ext>
            </a:extLst>
          </p:cNvPr>
          <p:cNvSpPr>
            <a:spLocks/>
          </p:cNvSpPr>
          <p:nvPr/>
        </p:nvSpPr>
        <p:spPr bwMode="auto">
          <a:xfrm flipV="1">
            <a:off x="5669270" y="3989750"/>
            <a:ext cx="77645" cy="55066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3973587 h 723"/>
              <a:gd name="T6" fmla="*/ 0 w 2532"/>
              <a:gd name="T7" fmla="*/ 3973587 h 723"/>
              <a:gd name="T8" fmla="*/ 0 w 2532"/>
              <a:gd name="T9" fmla="*/ 440833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684" name="Group 1139">
            <a:extLst>
              <a:ext uri="{FF2B5EF4-FFF2-40B4-BE49-F238E27FC236}">
                <a16:creationId xmlns:a16="http://schemas.microsoft.com/office/drawing/2014/main" id="{FED56173-49CE-D85D-286C-9360D2BDFE8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954224" y="3904518"/>
            <a:ext cx="359261" cy="342045"/>
            <a:chOff x="2839" y="3501"/>
            <a:chExt cx="755" cy="803"/>
          </a:xfrm>
        </p:grpSpPr>
        <p:pic>
          <p:nvPicPr>
            <p:cNvPr id="685" name="Picture 1140" descr="desktop_computer_stylized_medium">
              <a:extLst>
                <a:ext uri="{FF2B5EF4-FFF2-40B4-BE49-F238E27FC236}">
                  <a16:creationId xmlns:a16="http://schemas.microsoft.com/office/drawing/2014/main" id="{8232DB1F-8CF2-F393-232F-BAA857583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6" name="Freeform 1141">
              <a:extLst>
                <a:ext uri="{FF2B5EF4-FFF2-40B4-BE49-F238E27FC236}">
                  <a16:creationId xmlns:a16="http://schemas.microsoft.com/office/drawing/2014/main" id="{E3FF9016-7B29-3024-94B2-2C2254815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687" name="Group 1142">
            <a:extLst>
              <a:ext uri="{FF2B5EF4-FFF2-40B4-BE49-F238E27FC236}">
                <a16:creationId xmlns:a16="http://schemas.microsoft.com/office/drawing/2014/main" id="{C0A04393-ADA8-77CF-7DE5-724095B4BBAB}"/>
              </a:ext>
            </a:extLst>
          </p:cNvPr>
          <p:cNvGrpSpPr>
            <a:grpSpLocks/>
          </p:cNvGrpSpPr>
          <p:nvPr/>
        </p:nvGrpSpPr>
        <p:grpSpPr bwMode="auto">
          <a:xfrm>
            <a:off x="7265988" y="6073775"/>
            <a:ext cx="474662" cy="407988"/>
            <a:chOff x="877" y="1008"/>
            <a:chExt cx="2747" cy="2591"/>
          </a:xfrm>
        </p:grpSpPr>
        <p:pic>
          <p:nvPicPr>
            <p:cNvPr id="688" name="Picture 1143" descr="antenna_stylized">
              <a:extLst>
                <a:ext uri="{FF2B5EF4-FFF2-40B4-BE49-F238E27FC236}">
                  <a16:creationId xmlns:a16="http://schemas.microsoft.com/office/drawing/2014/main" id="{825E69CF-32CD-F7A3-206D-B60A18685F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9" name="Picture 1144" descr="laptop_keyboard">
              <a:extLst>
                <a:ext uri="{FF2B5EF4-FFF2-40B4-BE49-F238E27FC236}">
                  <a16:creationId xmlns:a16="http://schemas.microsoft.com/office/drawing/2014/main" id="{08EC2C2F-4756-623C-FFB5-C4C44DE83B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0" name="Freeform 1145">
              <a:extLst>
                <a:ext uri="{FF2B5EF4-FFF2-40B4-BE49-F238E27FC236}">
                  <a16:creationId xmlns:a16="http://schemas.microsoft.com/office/drawing/2014/main" id="{4518BB8E-D7F0-24A4-4A32-185E5DAD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4 w 2982"/>
                <a:gd name="T5" fmla="*/ 1 h 2442"/>
                <a:gd name="T6" fmla="*/ 4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691" name="Picture 1146" descr="screen">
              <a:extLst>
                <a:ext uri="{FF2B5EF4-FFF2-40B4-BE49-F238E27FC236}">
                  <a16:creationId xmlns:a16="http://schemas.microsoft.com/office/drawing/2014/main" id="{4DF1ADB9-B941-F806-3CB1-B4D5889725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2" name="Freeform 1147">
              <a:extLst>
                <a:ext uri="{FF2B5EF4-FFF2-40B4-BE49-F238E27FC236}">
                  <a16:creationId xmlns:a16="http://schemas.microsoft.com/office/drawing/2014/main" id="{A17A5201-D019-48EE-ADD7-5DF8B2B5E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4 w 2528"/>
                <a:gd name="T3" fmla="*/ 1 h 455"/>
                <a:gd name="T4" fmla="*/ 4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3" name="Freeform 1148">
              <a:extLst>
                <a:ext uri="{FF2B5EF4-FFF2-40B4-BE49-F238E27FC236}">
                  <a16:creationId xmlns:a16="http://schemas.microsoft.com/office/drawing/2014/main" id="{37ECD2D6-C617-3D9A-5138-CD0127534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4" name="Freeform 1149">
              <a:extLst>
                <a:ext uri="{FF2B5EF4-FFF2-40B4-BE49-F238E27FC236}">
                  <a16:creationId xmlns:a16="http://schemas.microsoft.com/office/drawing/2014/main" id="{55E3BEAE-2FF3-ABF2-2D99-52C738427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5" name="Freeform 1150">
              <a:extLst>
                <a:ext uri="{FF2B5EF4-FFF2-40B4-BE49-F238E27FC236}">
                  <a16:creationId xmlns:a16="http://schemas.microsoft.com/office/drawing/2014/main" id="{5A0653A4-0730-2273-2174-B534FC021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4 w 2773"/>
                <a:gd name="T5" fmla="*/ 1 h 738"/>
                <a:gd name="T6" fmla="*/ 4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6" name="Freeform 1151">
              <a:extLst>
                <a:ext uri="{FF2B5EF4-FFF2-40B4-BE49-F238E27FC236}">
                  <a16:creationId xmlns:a16="http://schemas.microsoft.com/office/drawing/2014/main" id="{A4175991-0DFC-EEC9-4F90-FFE15F965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3 w 637"/>
                <a:gd name="T1" fmla="*/ 0 h 1659"/>
                <a:gd name="T2" fmla="*/ 3 w 637"/>
                <a:gd name="T3" fmla="*/ 0 h 1659"/>
                <a:gd name="T4" fmla="*/ 1 w 637"/>
                <a:gd name="T5" fmla="*/ 21 h 1659"/>
                <a:gd name="T6" fmla="*/ 0 w 637"/>
                <a:gd name="T7" fmla="*/ 21 h 1659"/>
                <a:gd name="T8" fmla="*/ 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7" name="Freeform 1152">
              <a:extLst>
                <a:ext uri="{FF2B5EF4-FFF2-40B4-BE49-F238E27FC236}">
                  <a16:creationId xmlns:a16="http://schemas.microsoft.com/office/drawing/2014/main" id="{DBF8EEA5-7C87-C6FA-4828-8090FA925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13 w 2216"/>
                <a:gd name="T5" fmla="*/ 7 h 550"/>
                <a:gd name="T6" fmla="*/ 13 w 2216"/>
                <a:gd name="T7" fmla="*/ 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698" name="Group 1153">
              <a:extLst>
                <a:ext uri="{FF2B5EF4-FFF2-40B4-BE49-F238E27FC236}">
                  <a16:creationId xmlns:a16="http://schemas.microsoft.com/office/drawing/2014/main" id="{D71E13AE-15F7-1B48-59F7-B5DC510CDE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705" name="Freeform 1154">
                <a:extLst>
                  <a:ext uri="{FF2B5EF4-FFF2-40B4-BE49-F238E27FC236}">
                    <a16:creationId xmlns:a16="http://schemas.microsoft.com/office/drawing/2014/main" id="{19E3E0CA-5EC7-B704-4ECD-CFE9B39EB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06" name="Freeform 1155">
                <a:extLst>
                  <a:ext uri="{FF2B5EF4-FFF2-40B4-BE49-F238E27FC236}">
                    <a16:creationId xmlns:a16="http://schemas.microsoft.com/office/drawing/2014/main" id="{56B2256B-95AC-27E9-E00E-0F6DB2D28D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07" name="Freeform 1156">
                <a:extLst>
                  <a:ext uri="{FF2B5EF4-FFF2-40B4-BE49-F238E27FC236}">
                    <a16:creationId xmlns:a16="http://schemas.microsoft.com/office/drawing/2014/main" id="{75A46D51-ECE8-21A8-98E8-458EAC6939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08" name="Freeform 1157">
                <a:extLst>
                  <a:ext uri="{FF2B5EF4-FFF2-40B4-BE49-F238E27FC236}">
                    <a16:creationId xmlns:a16="http://schemas.microsoft.com/office/drawing/2014/main" id="{1FC6FEDA-1FC1-F949-7C6F-CB40A3F6B3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09" name="Freeform 1158">
                <a:extLst>
                  <a:ext uri="{FF2B5EF4-FFF2-40B4-BE49-F238E27FC236}">
                    <a16:creationId xmlns:a16="http://schemas.microsoft.com/office/drawing/2014/main" id="{711BD421-DC91-538E-87CC-CE6065314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10" name="Freeform 1159">
                <a:extLst>
                  <a:ext uri="{FF2B5EF4-FFF2-40B4-BE49-F238E27FC236}">
                    <a16:creationId xmlns:a16="http://schemas.microsoft.com/office/drawing/2014/main" id="{C39DD12F-070E-77F0-2309-70E85CD062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699" name="Freeform 1160">
              <a:extLst>
                <a:ext uri="{FF2B5EF4-FFF2-40B4-BE49-F238E27FC236}">
                  <a16:creationId xmlns:a16="http://schemas.microsoft.com/office/drawing/2014/main" id="{6558F7AF-3E5B-AB29-1549-15BE63D39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3 h 792"/>
                <a:gd name="T2" fmla="*/ 2 w 990"/>
                <a:gd name="T3" fmla="*/ 0 h 792"/>
                <a:gd name="T4" fmla="*/ 2 w 990"/>
                <a:gd name="T5" fmla="*/ 1 h 792"/>
                <a:gd name="T6" fmla="*/ 0 w 990"/>
                <a:gd name="T7" fmla="*/ 3 h 792"/>
                <a:gd name="T8" fmla="*/ 1 w 990"/>
                <a:gd name="T9" fmla="*/ 3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0" name="Freeform 1161">
              <a:extLst>
                <a:ext uri="{FF2B5EF4-FFF2-40B4-BE49-F238E27FC236}">
                  <a16:creationId xmlns:a16="http://schemas.microsoft.com/office/drawing/2014/main" id="{076F590F-7310-E0C1-5F81-243200CBE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6 w 2532"/>
                <a:gd name="T5" fmla="*/ 3 h 723"/>
                <a:gd name="T6" fmla="*/ 6 w 2532"/>
                <a:gd name="T7" fmla="*/ 3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1" name="Freeform 1162">
              <a:extLst>
                <a:ext uri="{FF2B5EF4-FFF2-40B4-BE49-F238E27FC236}">
                  <a16:creationId xmlns:a16="http://schemas.microsoft.com/office/drawing/2014/main" id="{58DBF161-7C04-7CBB-92B7-B218F4EBA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2" name="Freeform 1163">
              <a:extLst>
                <a:ext uri="{FF2B5EF4-FFF2-40B4-BE49-F238E27FC236}">
                  <a16:creationId xmlns:a16="http://schemas.microsoft.com/office/drawing/2014/main" id="{BEB7D069-94EA-0DB5-02F4-405B5A34C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2 w 1176"/>
                <a:gd name="T1" fmla="*/ 0 h 606"/>
                <a:gd name="T2" fmla="*/ 0 w 1176"/>
                <a:gd name="T3" fmla="*/ 2 h 606"/>
                <a:gd name="T4" fmla="*/ 1 w 1176"/>
                <a:gd name="T5" fmla="*/ 2 h 606"/>
                <a:gd name="T6" fmla="*/ 2 w 1176"/>
                <a:gd name="T7" fmla="*/ 1 h 606"/>
                <a:gd name="T8" fmla="*/ 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3" name="Freeform 1164">
              <a:extLst>
                <a:ext uri="{FF2B5EF4-FFF2-40B4-BE49-F238E27FC236}">
                  <a16:creationId xmlns:a16="http://schemas.microsoft.com/office/drawing/2014/main" id="{8C89CFF0-1E08-3596-0394-6AB872264B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2 w 2532"/>
                <a:gd name="T5" fmla="*/ 1 h 723"/>
                <a:gd name="T6" fmla="*/ 2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4" name="Freeform 1165">
              <a:extLst>
                <a:ext uri="{FF2B5EF4-FFF2-40B4-BE49-F238E27FC236}">
                  <a16:creationId xmlns:a16="http://schemas.microsoft.com/office/drawing/2014/main" id="{BC04268D-571B-B20E-6A10-48189C67310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 h 723"/>
                <a:gd name="T6" fmla="*/ 0 w 2532"/>
                <a:gd name="T7" fmla="*/ 3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711" name="Picture 568" descr="light2.png">
            <a:extLst>
              <a:ext uri="{FF2B5EF4-FFF2-40B4-BE49-F238E27FC236}">
                <a16:creationId xmlns:a16="http://schemas.microsoft.com/office/drawing/2014/main" id="{F0DA5A7A-ECF4-6BBE-BD85-87F5AB45AB83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53568" y="2729664"/>
            <a:ext cx="92772" cy="405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2" name="Picture 1017" descr="antenna_stylized">
            <a:extLst>
              <a:ext uri="{FF2B5EF4-FFF2-40B4-BE49-F238E27FC236}">
                <a16:creationId xmlns:a16="http://schemas.microsoft.com/office/drawing/2014/main" id="{755E9C92-8685-9E8C-FB8E-035E33FDB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682" y="2657102"/>
            <a:ext cx="530702" cy="223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3" name="Picture 1017" descr="antenna_stylized">
            <a:extLst>
              <a:ext uri="{FF2B5EF4-FFF2-40B4-BE49-F238E27FC236}">
                <a16:creationId xmlns:a16="http://schemas.microsoft.com/office/drawing/2014/main" id="{DE00E711-8353-2632-2647-6190D7953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920" y="2396499"/>
            <a:ext cx="530702" cy="223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4" name="Picture 571" descr="fridge2.png">
            <a:extLst>
              <a:ext uri="{FF2B5EF4-FFF2-40B4-BE49-F238E27FC236}">
                <a16:creationId xmlns:a16="http://schemas.microsoft.com/office/drawing/2014/main" id="{6C05E850-B35A-8861-16D8-D67208202CEF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427" y="3722392"/>
            <a:ext cx="189578" cy="337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5" name="Picture 1115" descr="antenna_stylized">
            <a:extLst>
              <a:ext uri="{FF2B5EF4-FFF2-40B4-BE49-F238E27FC236}">
                <a16:creationId xmlns:a16="http://schemas.microsoft.com/office/drawing/2014/main" id="{EF4D37CF-EFA4-8C86-706E-FE67FC4DB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663" y="3662799"/>
            <a:ext cx="347997" cy="167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6" name="Group 850">
            <a:extLst>
              <a:ext uri="{FF2B5EF4-FFF2-40B4-BE49-F238E27FC236}">
                <a16:creationId xmlns:a16="http://schemas.microsoft.com/office/drawing/2014/main" id="{CE90600F-FBC8-FBC0-857B-C6AA07C87F6F}"/>
              </a:ext>
            </a:extLst>
          </p:cNvPr>
          <p:cNvGrpSpPr>
            <a:grpSpLocks/>
          </p:cNvGrpSpPr>
          <p:nvPr/>
        </p:nvGrpSpPr>
        <p:grpSpPr bwMode="auto">
          <a:xfrm>
            <a:off x="5566196" y="2188913"/>
            <a:ext cx="448245" cy="96676"/>
            <a:chOff x="2199" y="955"/>
            <a:chExt cx="2547" cy="506"/>
          </a:xfrm>
        </p:grpSpPr>
        <p:sp>
          <p:nvSpPr>
            <p:cNvPr id="717" name="Freeform 851">
              <a:extLst>
                <a:ext uri="{FF2B5EF4-FFF2-40B4-BE49-F238E27FC236}">
                  <a16:creationId xmlns:a16="http://schemas.microsoft.com/office/drawing/2014/main" id="{1C0155A7-115C-C40B-9BA9-FBE4D9478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8" name="Freeform 852">
              <a:extLst>
                <a:ext uri="{FF2B5EF4-FFF2-40B4-BE49-F238E27FC236}">
                  <a16:creationId xmlns:a16="http://schemas.microsoft.com/office/drawing/2014/main" id="{8346C455-956A-757E-C771-D0E4E1952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9" name="Freeform 853">
              <a:extLst>
                <a:ext uri="{FF2B5EF4-FFF2-40B4-BE49-F238E27FC236}">
                  <a16:creationId xmlns:a16="http://schemas.microsoft.com/office/drawing/2014/main" id="{7D1BBC5D-3D8D-0943-6A89-4D0D0D3E5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0" name="Freeform 854">
              <a:extLst>
                <a:ext uri="{FF2B5EF4-FFF2-40B4-BE49-F238E27FC236}">
                  <a16:creationId xmlns:a16="http://schemas.microsoft.com/office/drawing/2014/main" id="{E9579DE1-3F0A-FD2A-FAF1-10396DB53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1" name="Freeform 855">
              <a:extLst>
                <a:ext uri="{FF2B5EF4-FFF2-40B4-BE49-F238E27FC236}">
                  <a16:creationId xmlns:a16="http://schemas.microsoft.com/office/drawing/2014/main" id="{0DD6FA3A-A3B6-1E33-E93C-FC145E597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2" name="Freeform 856">
              <a:extLst>
                <a:ext uri="{FF2B5EF4-FFF2-40B4-BE49-F238E27FC236}">
                  <a16:creationId xmlns:a16="http://schemas.microsoft.com/office/drawing/2014/main" id="{5827F3FE-F318-18AC-D4CC-C1F1AD282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723" name="Group 850">
            <a:extLst>
              <a:ext uri="{FF2B5EF4-FFF2-40B4-BE49-F238E27FC236}">
                <a16:creationId xmlns:a16="http://schemas.microsoft.com/office/drawing/2014/main" id="{3DB30609-C947-62C7-D8F0-414BAD9A89E6}"/>
              </a:ext>
            </a:extLst>
          </p:cNvPr>
          <p:cNvGrpSpPr>
            <a:grpSpLocks/>
          </p:cNvGrpSpPr>
          <p:nvPr/>
        </p:nvGrpSpPr>
        <p:grpSpPr bwMode="auto">
          <a:xfrm>
            <a:off x="5235193" y="2684076"/>
            <a:ext cx="448245" cy="96676"/>
            <a:chOff x="2199" y="955"/>
            <a:chExt cx="2547" cy="506"/>
          </a:xfrm>
        </p:grpSpPr>
        <p:sp>
          <p:nvSpPr>
            <p:cNvPr id="724" name="Freeform 851">
              <a:extLst>
                <a:ext uri="{FF2B5EF4-FFF2-40B4-BE49-F238E27FC236}">
                  <a16:creationId xmlns:a16="http://schemas.microsoft.com/office/drawing/2014/main" id="{BAD374A3-EA3B-0BB9-E099-3C3E57E29A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5" name="Freeform 852">
              <a:extLst>
                <a:ext uri="{FF2B5EF4-FFF2-40B4-BE49-F238E27FC236}">
                  <a16:creationId xmlns:a16="http://schemas.microsoft.com/office/drawing/2014/main" id="{EB714B86-B0C1-ABB5-FA82-747A12FA6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6" name="Freeform 853">
              <a:extLst>
                <a:ext uri="{FF2B5EF4-FFF2-40B4-BE49-F238E27FC236}">
                  <a16:creationId xmlns:a16="http://schemas.microsoft.com/office/drawing/2014/main" id="{F51EF5D5-8EC7-296D-1DBE-528D9EB7C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" name="Freeform 854">
              <a:extLst>
                <a:ext uri="{FF2B5EF4-FFF2-40B4-BE49-F238E27FC236}">
                  <a16:creationId xmlns:a16="http://schemas.microsoft.com/office/drawing/2014/main" id="{1293A8C7-6E58-98C0-974A-EFF37DBA4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" name="Freeform 855">
              <a:extLst>
                <a:ext uri="{FF2B5EF4-FFF2-40B4-BE49-F238E27FC236}">
                  <a16:creationId xmlns:a16="http://schemas.microsoft.com/office/drawing/2014/main" id="{7789FDA3-710D-53A0-900A-D906672249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9" name="Freeform 856">
              <a:extLst>
                <a:ext uri="{FF2B5EF4-FFF2-40B4-BE49-F238E27FC236}">
                  <a16:creationId xmlns:a16="http://schemas.microsoft.com/office/drawing/2014/main" id="{F1F32D98-DE9E-5574-153E-D06552091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730" name="Group 850">
            <a:extLst>
              <a:ext uri="{FF2B5EF4-FFF2-40B4-BE49-F238E27FC236}">
                <a16:creationId xmlns:a16="http://schemas.microsoft.com/office/drawing/2014/main" id="{2945B440-8420-B9B1-7871-6914A4AFA8E0}"/>
              </a:ext>
            </a:extLst>
          </p:cNvPr>
          <p:cNvGrpSpPr>
            <a:grpSpLocks/>
          </p:cNvGrpSpPr>
          <p:nvPr/>
        </p:nvGrpSpPr>
        <p:grpSpPr bwMode="auto">
          <a:xfrm>
            <a:off x="6453898" y="2659113"/>
            <a:ext cx="427847" cy="76292"/>
            <a:chOff x="2199" y="955"/>
            <a:chExt cx="2547" cy="506"/>
          </a:xfrm>
        </p:grpSpPr>
        <p:sp>
          <p:nvSpPr>
            <p:cNvPr id="731" name="Freeform 851">
              <a:extLst>
                <a:ext uri="{FF2B5EF4-FFF2-40B4-BE49-F238E27FC236}">
                  <a16:creationId xmlns:a16="http://schemas.microsoft.com/office/drawing/2014/main" id="{9052F8C9-B993-9906-BC72-A95775093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2" name="Freeform 852">
              <a:extLst>
                <a:ext uri="{FF2B5EF4-FFF2-40B4-BE49-F238E27FC236}">
                  <a16:creationId xmlns:a16="http://schemas.microsoft.com/office/drawing/2014/main" id="{62C028EA-627D-833B-C12C-E080DB7BB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3" name="Freeform 853">
              <a:extLst>
                <a:ext uri="{FF2B5EF4-FFF2-40B4-BE49-F238E27FC236}">
                  <a16:creationId xmlns:a16="http://schemas.microsoft.com/office/drawing/2014/main" id="{B752645F-B504-DBD0-C759-71D5BC907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4" name="Freeform 854">
              <a:extLst>
                <a:ext uri="{FF2B5EF4-FFF2-40B4-BE49-F238E27FC236}">
                  <a16:creationId xmlns:a16="http://schemas.microsoft.com/office/drawing/2014/main" id="{A206D60F-2556-AFFF-EEE9-EB86AE792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5" name="Freeform 855">
              <a:extLst>
                <a:ext uri="{FF2B5EF4-FFF2-40B4-BE49-F238E27FC236}">
                  <a16:creationId xmlns:a16="http://schemas.microsoft.com/office/drawing/2014/main" id="{09774D0C-493E-49D2-39E5-7AF15BF6B1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6" name="Freeform 856">
              <a:extLst>
                <a:ext uri="{FF2B5EF4-FFF2-40B4-BE49-F238E27FC236}">
                  <a16:creationId xmlns:a16="http://schemas.microsoft.com/office/drawing/2014/main" id="{37BC09FC-4BE8-E7FA-57B8-263165864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737" name="Group 850">
            <a:extLst>
              <a:ext uri="{FF2B5EF4-FFF2-40B4-BE49-F238E27FC236}">
                <a16:creationId xmlns:a16="http://schemas.microsoft.com/office/drawing/2014/main" id="{D86937AC-4090-FE87-B36A-09DD48DFAEC8}"/>
              </a:ext>
            </a:extLst>
          </p:cNvPr>
          <p:cNvGrpSpPr>
            <a:grpSpLocks/>
          </p:cNvGrpSpPr>
          <p:nvPr/>
        </p:nvGrpSpPr>
        <p:grpSpPr bwMode="auto">
          <a:xfrm>
            <a:off x="6516831" y="2396853"/>
            <a:ext cx="427847" cy="76292"/>
            <a:chOff x="2199" y="955"/>
            <a:chExt cx="2547" cy="506"/>
          </a:xfrm>
        </p:grpSpPr>
        <p:sp>
          <p:nvSpPr>
            <p:cNvPr id="738" name="Freeform 851">
              <a:extLst>
                <a:ext uri="{FF2B5EF4-FFF2-40B4-BE49-F238E27FC236}">
                  <a16:creationId xmlns:a16="http://schemas.microsoft.com/office/drawing/2014/main" id="{76B9E24B-BA54-B4AE-0E81-FEF0C33E6B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9" name="Freeform 852">
              <a:extLst>
                <a:ext uri="{FF2B5EF4-FFF2-40B4-BE49-F238E27FC236}">
                  <a16:creationId xmlns:a16="http://schemas.microsoft.com/office/drawing/2014/main" id="{8A6ADF06-2B94-E89F-E88A-6E3F0AB79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0" name="Freeform 853">
              <a:extLst>
                <a:ext uri="{FF2B5EF4-FFF2-40B4-BE49-F238E27FC236}">
                  <a16:creationId xmlns:a16="http://schemas.microsoft.com/office/drawing/2014/main" id="{37474278-96A6-0DEB-8C55-467264016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1" name="Freeform 854">
              <a:extLst>
                <a:ext uri="{FF2B5EF4-FFF2-40B4-BE49-F238E27FC236}">
                  <a16:creationId xmlns:a16="http://schemas.microsoft.com/office/drawing/2014/main" id="{5E15CD75-9EE3-38FD-057D-282051358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2" name="Freeform 855">
              <a:extLst>
                <a:ext uri="{FF2B5EF4-FFF2-40B4-BE49-F238E27FC236}">
                  <a16:creationId xmlns:a16="http://schemas.microsoft.com/office/drawing/2014/main" id="{2B0C9661-ABDB-E75A-2837-6186537A2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3" name="Freeform 856">
              <a:extLst>
                <a:ext uri="{FF2B5EF4-FFF2-40B4-BE49-F238E27FC236}">
                  <a16:creationId xmlns:a16="http://schemas.microsoft.com/office/drawing/2014/main" id="{08A2EA74-9900-E230-159D-1BD6E296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744" name="Group 850">
            <a:extLst>
              <a:ext uri="{FF2B5EF4-FFF2-40B4-BE49-F238E27FC236}">
                <a16:creationId xmlns:a16="http://schemas.microsoft.com/office/drawing/2014/main" id="{47DE74F8-20D3-F9C3-0F27-4348139722FE}"/>
              </a:ext>
            </a:extLst>
          </p:cNvPr>
          <p:cNvGrpSpPr>
            <a:grpSpLocks/>
          </p:cNvGrpSpPr>
          <p:nvPr/>
        </p:nvGrpSpPr>
        <p:grpSpPr bwMode="auto">
          <a:xfrm>
            <a:off x="5715611" y="3630274"/>
            <a:ext cx="375111" cy="76292"/>
            <a:chOff x="2199" y="955"/>
            <a:chExt cx="2547" cy="506"/>
          </a:xfrm>
        </p:grpSpPr>
        <p:sp>
          <p:nvSpPr>
            <p:cNvPr id="745" name="Freeform 851">
              <a:extLst>
                <a:ext uri="{FF2B5EF4-FFF2-40B4-BE49-F238E27FC236}">
                  <a16:creationId xmlns:a16="http://schemas.microsoft.com/office/drawing/2014/main" id="{4ACDA1B1-3E0D-7620-195E-8DB33AB69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6" name="Freeform 852">
              <a:extLst>
                <a:ext uri="{FF2B5EF4-FFF2-40B4-BE49-F238E27FC236}">
                  <a16:creationId xmlns:a16="http://schemas.microsoft.com/office/drawing/2014/main" id="{7D2EF4CD-EB92-FF79-22CC-08CD24216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7" name="Freeform 853">
              <a:extLst>
                <a:ext uri="{FF2B5EF4-FFF2-40B4-BE49-F238E27FC236}">
                  <a16:creationId xmlns:a16="http://schemas.microsoft.com/office/drawing/2014/main" id="{3D3E5C83-F23A-9829-C78F-546384C14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8" name="Freeform 854">
              <a:extLst>
                <a:ext uri="{FF2B5EF4-FFF2-40B4-BE49-F238E27FC236}">
                  <a16:creationId xmlns:a16="http://schemas.microsoft.com/office/drawing/2014/main" id="{9566E674-0404-537D-4872-0DAC204B2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9" name="Freeform 855">
              <a:extLst>
                <a:ext uri="{FF2B5EF4-FFF2-40B4-BE49-F238E27FC236}">
                  <a16:creationId xmlns:a16="http://schemas.microsoft.com/office/drawing/2014/main" id="{8C34F616-EB02-6517-AB38-E39683BD29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0" name="Freeform 856">
              <a:extLst>
                <a:ext uri="{FF2B5EF4-FFF2-40B4-BE49-F238E27FC236}">
                  <a16:creationId xmlns:a16="http://schemas.microsoft.com/office/drawing/2014/main" id="{0A98CE37-DEAA-E3C0-6F29-2B5DC0F24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751" name="Group 850">
            <a:extLst>
              <a:ext uri="{FF2B5EF4-FFF2-40B4-BE49-F238E27FC236}">
                <a16:creationId xmlns:a16="http://schemas.microsoft.com/office/drawing/2014/main" id="{FE850173-D05B-9492-A4DA-85C0C09DEBE3}"/>
              </a:ext>
            </a:extLst>
          </p:cNvPr>
          <p:cNvGrpSpPr>
            <a:grpSpLocks/>
          </p:cNvGrpSpPr>
          <p:nvPr/>
        </p:nvGrpSpPr>
        <p:grpSpPr bwMode="auto">
          <a:xfrm>
            <a:off x="5416779" y="3744528"/>
            <a:ext cx="373704" cy="70494"/>
            <a:chOff x="2199" y="955"/>
            <a:chExt cx="2547" cy="506"/>
          </a:xfrm>
        </p:grpSpPr>
        <p:sp>
          <p:nvSpPr>
            <p:cNvPr id="752" name="Freeform 851">
              <a:extLst>
                <a:ext uri="{FF2B5EF4-FFF2-40B4-BE49-F238E27FC236}">
                  <a16:creationId xmlns:a16="http://schemas.microsoft.com/office/drawing/2014/main" id="{8D3616A4-DB9F-805B-A28C-B88B48690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3" name="Freeform 852">
              <a:extLst>
                <a:ext uri="{FF2B5EF4-FFF2-40B4-BE49-F238E27FC236}">
                  <a16:creationId xmlns:a16="http://schemas.microsoft.com/office/drawing/2014/main" id="{2D8FF71F-125E-0115-6C16-8336321F1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4" name="Freeform 853">
              <a:extLst>
                <a:ext uri="{FF2B5EF4-FFF2-40B4-BE49-F238E27FC236}">
                  <a16:creationId xmlns:a16="http://schemas.microsoft.com/office/drawing/2014/main" id="{0A089207-ECFA-8AD9-357C-81F5A46F4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5" name="Freeform 854">
              <a:extLst>
                <a:ext uri="{FF2B5EF4-FFF2-40B4-BE49-F238E27FC236}">
                  <a16:creationId xmlns:a16="http://schemas.microsoft.com/office/drawing/2014/main" id="{6E92FB9F-7991-633A-1437-57A113918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6" name="Freeform 855">
              <a:extLst>
                <a:ext uri="{FF2B5EF4-FFF2-40B4-BE49-F238E27FC236}">
                  <a16:creationId xmlns:a16="http://schemas.microsoft.com/office/drawing/2014/main" id="{6CA3D132-4283-FECD-793F-EAFAE1708A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7" name="Freeform 856">
              <a:extLst>
                <a:ext uri="{FF2B5EF4-FFF2-40B4-BE49-F238E27FC236}">
                  <a16:creationId xmlns:a16="http://schemas.microsoft.com/office/drawing/2014/main" id="{46D4E6DA-ED67-6898-46D1-C6D9821A0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758" name="Group 850">
            <a:extLst>
              <a:ext uri="{FF2B5EF4-FFF2-40B4-BE49-F238E27FC236}">
                <a16:creationId xmlns:a16="http://schemas.microsoft.com/office/drawing/2014/main" id="{1B6206CC-90DD-9AE7-2CA2-03B9934F3AE1}"/>
              </a:ext>
            </a:extLst>
          </p:cNvPr>
          <p:cNvGrpSpPr>
            <a:grpSpLocks/>
          </p:cNvGrpSpPr>
          <p:nvPr/>
        </p:nvGrpSpPr>
        <p:grpSpPr bwMode="auto">
          <a:xfrm>
            <a:off x="5574983" y="4157603"/>
            <a:ext cx="496588" cy="96676"/>
            <a:chOff x="2199" y="955"/>
            <a:chExt cx="2547" cy="506"/>
          </a:xfrm>
        </p:grpSpPr>
        <p:sp>
          <p:nvSpPr>
            <p:cNvPr id="759" name="Freeform 851">
              <a:extLst>
                <a:ext uri="{FF2B5EF4-FFF2-40B4-BE49-F238E27FC236}">
                  <a16:creationId xmlns:a16="http://schemas.microsoft.com/office/drawing/2014/main" id="{B7819E2B-8BAC-E8C9-D7DF-B15C388D3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0" name="Freeform 852">
              <a:extLst>
                <a:ext uri="{FF2B5EF4-FFF2-40B4-BE49-F238E27FC236}">
                  <a16:creationId xmlns:a16="http://schemas.microsoft.com/office/drawing/2014/main" id="{4A36C42B-C013-8029-BF42-DE609E27B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1" name="Freeform 853">
              <a:extLst>
                <a:ext uri="{FF2B5EF4-FFF2-40B4-BE49-F238E27FC236}">
                  <a16:creationId xmlns:a16="http://schemas.microsoft.com/office/drawing/2014/main" id="{CAF637E7-44ED-C0D7-DA8D-C35D20841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2" name="Freeform 854">
              <a:extLst>
                <a:ext uri="{FF2B5EF4-FFF2-40B4-BE49-F238E27FC236}">
                  <a16:creationId xmlns:a16="http://schemas.microsoft.com/office/drawing/2014/main" id="{382B7AB6-25C3-2436-FD53-15EE8A387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3" name="Freeform 855">
              <a:extLst>
                <a:ext uri="{FF2B5EF4-FFF2-40B4-BE49-F238E27FC236}">
                  <a16:creationId xmlns:a16="http://schemas.microsoft.com/office/drawing/2014/main" id="{2A6DD955-B503-5B3D-E743-3140EFDA0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4" name="Freeform 856">
              <a:extLst>
                <a:ext uri="{FF2B5EF4-FFF2-40B4-BE49-F238E27FC236}">
                  <a16:creationId xmlns:a16="http://schemas.microsoft.com/office/drawing/2014/main" id="{8A2E6485-6D10-C079-F6AE-F616A949F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765" name="Group 850">
            <a:extLst>
              <a:ext uri="{FF2B5EF4-FFF2-40B4-BE49-F238E27FC236}">
                <a16:creationId xmlns:a16="http://schemas.microsoft.com/office/drawing/2014/main" id="{810F9C70-E1E4-1F99-1B64-C8C612692E9C}"/>
              </a:ext>
            </a:extLst>
          </p:cNvPr>
          <p:cNvGrpSpPr>
            <a:grpSpLocks/>
          </p:cNvGrpSpPr>
          <p:nvPr/>
        </p:nvGrpSpPr>
        <p:grpSpPr bwMode="auto">
          <a:xfrm>
            <a:off x="7113081" y="5656093"/>
            <a:ext cx="536140" cy="131828"/>
            <a:chOff x="2199" y="955"/>
            <a:chExt cx="2547" cy="506"/>
          </a:xfrm>
        </p:grpSpPr>
        <p:sp>
          <p:nvSpPr>
            <p:cNvPr id="766" name="Freeform 851">
              <a:extLst>
                <a:ext uri="{FF2B5EF4-FFF2-40B4-BE49-F238E27FC236}">
                  <a16:creationId xmlns:a16="http://schemas.microsoft.com/office/drawing/2014/main" id="{99ED0AB9-1814-68C8-6A67-89F9B7C34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7" name="Freeform 852">
              <a:extLst>
                <a:ext uri="{FF2B5EF4-FFF2-40B4-BE49-F238E27FC236}">
                  <a16:creationId xmlns:a16="http://schemas.microsoft.com/office/drawing/2014/main" id="{C1DB2DA2-3424-B13B-FB24-C7214AF8D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8" name="Freeform 853">
              <a:extLst>
                <a:ext uri="{FF2B5EF4-FFF2-40B4-BE49-F238E27FC236}">
                  <a16:creationId xmlns:a16="http://schemas.microsoft.com/office/drawing/2014/main" id="{ED6946F0-2A2F-6080-2E4E-CB56E63DF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9" name="Freeform 854">
              <a:extLst>
                <a:ext uri="{FF2B5EF4-FFF2-40B4-BE49-F238E27FC236}">
                  <a16:creationId xmlns:a16="http://schemas.microsoft.com/office/drawing/2014/main" id="{99F32B6D-114C-1F8C-7C4B-4B77DFABC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0" name="Freeform 855">
              <a:extLst>
                <a:ext uri="{FF2B5EF4-FFF2-40B4-BE49-F238E27FC236}">
                  <a16:creationId xmlns:a16="http://schemas.microsoft.com/office/drawing/2014/main" id="{B379E9B7-34DA-74E4-33C8-E06CA1094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1" name="Freeform 856">
              <a:extLst>
                <a:ext uri="{FF2B5EF4-FFF2-40B4-BE49-F238E27FC236}">
                  <a16:creationId xmlns:a16="http://schemas.microsoft.com/office/drawing/2014/main" id="{F8D8CB22-716F-DFCB-51EB-D81BF6479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772" name="Group 850">
            <a:extLst>
              <a:ext uri="{FF2B5EF4-FFF2-40B4-BE49-F238E27FC236}">
                <a16:creationId xmlns:a16="http://schemas.microsoft.com/office/drawing/2014/main" id="{91B3FF97-A63B-5B37-A215-6D82D2374FAE}"/>
              </a:ext>
            </a:extLst>
          </p:cNvPr>
          <p:cNvGrpSpPr>
            <a:grpSpLocks/>
          </p:cNvGrpSpPr>
          <p:nvPr/>
        </p:nvGrpSpPr>
        <p:grpSpPr bwMode="auto">
          <a:xfrm>
            <a:off x="7258101" y="6064768"/>
            <a:ext cx="408699" cy="92283"/>
            <a:chOff x="2199" y="955"/>
            <a:chExt cx="2547" cy="506"/>
          </a:xfrm>
        </p:grpSpPr>
        <p:sp>
          <p:nvSpPr>
            <p:cNvPr id="773" name="Freeform 851">
              <a:extLst>
                <a:ext uri="{FF2B5EF4-FFF2-40B4-BE49-F238E27FC236}">
                  <a16:creationId xmlns:a16="http://schemas.microsoft.com/office/drawing/2014/main" id="{50B4F697-D426-E2A3-9238-F4726DD3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4" name="Freeform 852">
              <a:extLst>
                <a:ext uri="{FF2B5EF4-FFF2-40B4-BE49-F238E27FC236}">
                  <a16:creationId xmlns:a16="http://schemas.microsoft.com/office/drawing/2014/main" id="{888946FC-5364-5B08-AE03-954BBBF60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5" name="Freeform 853">
              <a:extLst>
                <a:ext uri="{FF2B5EF4-FFF2-40B4-BE49-F238E27FC236}">
                  <a16:creationId xmlns:a16="http://schemas.microsoft.com/office/drawing/2014/main" id="{3EEAB4B0-564E-D61A-2462-78BD7BCE3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6" name="Freeform 854">
              <a:extLst>
                <a:ext uri="{FF2B5EF4-FFF2-40B4-BE49-F238E27FC236}">
                  <a16:creationId xmlns:a16="http://schemas.microsoft.com/office/drawing/2014/main" id="{372DEA85-68F7-4416-4AF4-9B0FEF415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7" name="Freeform 855">
              <a:extLst>
                <a:ext uri="{FF2B5EF4-FFF2-40B4-BE49-F238E27FC236}">
                  <a16:creationId xmlns:a16="http://schemas.microsoft.com/office/drawing/2014/main" id="{E4CCC70E-932F-2C7B-469C-45FD88D2F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8" name="Freeform 856">
              <a:extLst>
                <a:ext uri="{FF2B5EF4-FFF2-40B4-BE49-F238E27FC236}">
                  <a16:creationId xmlns:a16="http://schemas.microsoft.com/office/drawing/2014/main" id="{602E6419-59B7-52B1-B061-BC6A939CB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779" name="Group 850">
            <a:extLst>
              <a:ext uri="{FF2B5EF4-FFF2-40B4-BE49-F238E27FC236}">
                <a16:creationId xmlns:a16="http://schemas.microsoft.com/office/drawing/2014/main" id="{1A6454FA-AAC0-07B8-3039-3139DE26E243}"/>
              </a:ext>
            </a:extLst>
          </p:cNvPr>
          <p:cNvGrpSpPr>
            <a:grpSpLocks/>
          </p:cNvGrpSpPr>
          <p:nvPr/>
        </p:nvGrpSpPr>
        <p:grpSpPr bwMode="auto">
          <a:xfrm>
            <a:off x="6840616" y="6135075"/>
            <a:ext cx="408699" cy="92283"/>
            <a:chOff x="2199" y="955"/>
            <a:chExt cx="2547" cy="506"/>
          </a:xfrm>
        </p:grpSpPr>
        <p:sp>
          <p:nvSpPr>
            <p:cNvPr id="780" name="Freeform 851">
              <a:extLst>
                <a:ext uri="{FF2B5EF4-FFF2-40B4-BE49-F238E27FC236}">
                  <a16:creationId xmlns:a16="http://schemas.microsoft.com/office/drawing/2014/main" id="{D8D2635C-9D7A-3C70-7252-80BE4B5CD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81" name="Freeform 852">
              <a:extLst>
                <a:ext uri="{FF2B5EF4-FFF2-40B4-BE49-F238E27FC236}">
                  <a16:creationId xmlns:a16="http://schemas.microsoft.com/office/drawing/2014/main" id="{F41207E8-580D-E437-4694-1F7370AF2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82" name="Freeform 853">
              <a:extLst>
                <a:ext uri="{FF2B5EF4-FFF2-40B4-BE49-F238E27FC236}">
                  <a16:creationId xmlns:a16="http://schemas.microsoft.com/office/drawing/2014/main" id="{7E68D863-855D-BCCF-3FAD-E6B768345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83" name="Freeform 854">
              <a:extLst>
                <a:ext uri="{FF2B5EF4-FFF2-40B4-BE49-F238E27FC236}">
                  <a16:creationId xmlns:a16="http://schemas.microsoft.com/office/drawing/2014/main" id="{9A46906B-83DD-2AEE-7F1F-0565BA60D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84" name="Freeform 855">
              <a:extLst>
                <a:ext uri="{FF2B5EF4-FFF2-40B4-BE49-F238E27FC236}">
                  <a16:creationId xmlns:a16="http://schemas.microsoft.com/office/drawing/2014/main" id="{F4306DB4-5168-FD5D-AC00-4B3600947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85" name="Freeform 856">
              <a:extLst>
                <a:ext uri="{FF2B5EF4-FFF2-40B4-BE49-F238E27FC236}">
                  <a16:creationId xmlns:a16="http://schemas.microsoft.com/office/drawing/2014/main" id="{9F8D28A5-E076-F95A-4142-368D610A9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786" name="Group 817">
            <a:extLst>
              <a:ext uri="{FF2B5EF4-FFF2-40B4-BE49-F238E27FC236}">
                <a16:creationId xmlns:a16="http://schemas.microsoft.com/office/drawing/2014/main" id="{445AF55F-DEE6-5ABF-18FE-7D40CF13D089}"/>
              </a:ext>
            </a:extLst>
          </p:cNvPr>
          <p:cNvGrpSpPr>
            <a:grpSpLocks/>
          </p:cNvGrpSpPr>
          <p:nvPr/>
        </p:nvGrpSpPr>
        <p:grpSpPr bwMode="auto">
          <a:xfrm>
            <a:off x="5823734" y="2389188"/>
            <a:ext cx="517525" cy="508000"/>
            <a:chOff x="2920" y="1424"/>
            <a:chExt cx="326" cy="320"/>
          </a:xfrm>
        </p:grpSpPr>
        <p:sp>
          <p:nvSpPr>
            <p:cNvPr id="787" name="Oval 818">
              <a:extLst>
                <a:ext uri="{FF2B5EF4-FFF2-40B4-BE49-F238E27FC236}">
                  <a16:creationId xmlns:a16="http://schemas.microsoft.com/office/drawing/2014/main" id="{BFFE3804-5819-3006-C86E-E264AC7F7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0" y="1445"/>
              <a:ext cx="326" cy="28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788" name="Group 819">
              <a:extLst>
                <a:ext uri="{FF2B5EF4-FFF2-40B4-BE49-F238E27FC236}">
                  <a16:creationId xmlns:a16="http://schemas.microsoft.com/office/drawing/2014/main" id="{6BDFE70F-7D0B-39F7-9360-6A98AB1C3D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49" y="1424"/>
              <a:ext cx="265" cy="280"/>
              <a:chOff x="2949" y="1424"/>
              <a:chExt cx="265" cy="280"/>
            </a:xfrm>
          </p:grpSpPr>
          <p:sp>
            <p:nvSpPr>
              <p:cNvPr id="790" name="Oval 820">
                <a:extLst>
                  <a:ext uri="{FF2B5EF4-FFF2-40B4-BE49-F238E27FC236}">
                    <a16:creationId xmlns:a16="http://schemas.microsoft.com/office/drawing/2014/main" id="{89983B41-F13A-DBFD-84E3-9C91CCE2CE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91" name="Oval 821">
                <a:extLst>
                  <a:ext uri="{FF2B5EF4-FFF2-40B4-BE49-F238E27FC236}">
                    <a16:creationId xmlns:a16="http://schemas.microsoft.com/office/drawing/2014/main" id="{A82E7782-0402-6754-DDE5-10EC1716D2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92" name="Oval 822">
                <a:extLst>
                  <a:ext uri="{FF2B5EF4-FFF2-40B4-BE49-F238E27FC236}">
                    <a16:creationId xmlns:a16="http://schemas.microsoft.com/office/drawing/2014/main" id="{EAEA1D34-B4EC-AE84-6EA5-30EDB0E65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93" name="Oval 823">
                <a:extLst>
                  <a:ext uri="{FF2B5EF4-FFF2-40B4-BE49-F238E27FC236}">
                    <a16:creationId xmlns:a16="http://schemas.microsoft.com/office/drawing/2014/main" id="{516275C0-D09B-3C5E-0C4F-D9E0251ED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94" name="Freeform 824">
                <a:extLst>
                  <a:ext uri="{FF2B5EF4-FFF2-40B4-BE49-F238E27FC236}">
                    <a16:creationId xmlns:a16="http://schemas.microsoft.com/office/drawing/2014/main" id="{A017C479-9E65-A183-8229-4AD74D885DB7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987" y="1424"/>
                <a:ext cx="205" cy="14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66CC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9050" cmpd="sng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89" name="Freeform 825">
              <a:extLst>
                <a:ext uri="{FF2B5EF4-FFF2-40B4-BE49-F238E27FC236}">
                  <a16:creationId xmlns:a16="http://schemas.microsoft.com/office/drawing/2014/main" id="{B1590FDB-A380-B6E9-6444-3679716A5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5" y="1615"/>
              <a:ext cx="178" cy="129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66CCFF"/>
            </a:solidFill>
            <a:ln w="19050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795" name="Group 347">
            <a:extLst>
              <a:ext uri="{FF2B5EF4-FFF2-40B4-BE49-F238E27FC236}">
                <a16:creationId xmlns:a16="http://schemas.microsoft.com/office/drawing/2014/main" id="{3C19BCF9-2ACE-B630-3699-B111F01AC795}"/>
              </a:ext>
            </a:extLst>
          </p:cNvPr>
          <p:cNvGrpSpPr>
            <a:grpSpLocks/>
          </p:cNvGrpSpPr>
          <p:nvPr/>
        </p:nvGrpSpPr>
        <p:grpSpPr bwMode="auto">
          <a:xfrm>
            <a:off x="6284899" y="3127927"/>
            <a:ext cx="416744" cy="205711"/>
            <a:chOff x="1871277" y="1576300"/>
            <a:chExt cx="1128371" cy="437861"/>
          </a:xfrm>
        </p:grpSpPr>
        <p:sp>
          <p:nvSpPr>
            <p:cNvPr id="796" name="Oval 795">
              <a:extLst>
                <a:ext uri="{FF2B5EF4-FFF2-40B4-BE49-F238E27FC236}">
                  <a16:creationId xmlns:a16="http://schemas.microsoft.com/office/drawing/2014/main" id="{2E8C3AA3-2DAF-5C73-CAB4-8502676F88AE}"/>
                </a:ext>
              </a:extLst>
            </p:cNvPr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97" name="Rectangle 796">
              <a:extLst>
                <a:ext uri="{FF2B5EF4-FFF2-40B4-BE49-F238E27FC236}">
                  <a16:creationId xmlns:a16="http://schemas.microsoft.com/office/drawing/2014/main" id="{8AA6C024-3F9A-569A-269B-7AB039A24365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798" name="Oval 797">
              <a:extLst>
                <a:ext uri="{FF2B5EF4-FFF2-40B4-BE49-F238E27FC236}">
                  <a16:creationId xmlns:a16="http://schemas.microsoft.com/office/drawing/2014/main" id="{DD535DDB-CFA0-99FE-4D7D-A9F290DABEE9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99" name="Freeform 894">
              <a:extLst>
                <a:ext uri="{FF2B5EF4-FFF2-40B4-BE49-F238E27FC236}">
                  <a16:creationId xmlns:a16="http://schemas.microsoft.com/office/drawing/2014/main" id="{748AE05A-B008-D483-0CBF-B3F3931E36CD}"/>
                </a:ext>
              </a:extLst>
            </p:cNvPr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00" name="Freeform 895">
              <a:extLst>
                <a:ext uri="{FF2B5EF4-FFF2-40B4-BE49-F238E27FC236}">
                  <a16:creationId xmlns:a16="http://schemas.microsoft.com/office/drawing/2014/main" id="{F94B3631-9FA6-C512-B3F1-E6910D8B2FF0}"/>
                </a:ext>
              </a:extLst>
            </p:cNvPr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01" name="Freeform 896">
              <a:extLst>
                <a:ext uri="{FF2B5EF4-FFF2-40B4-BE49-F238E27FC236}">
                  <a16:creationId xmlns:a16="http://schemas.microsoft.com/office/drawing/2014/main" id="{AC9753D0-47B5-5F98-2DCF-5F930EBB1112}"/>
                </a:ext>
              </a:extLst>
            </p:cNvPr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02" name="Freeform 897">
              <a:extLst>
                <a:ext uri="{FF2B5EF4-FFF2-40B4-BE49-F238E27FC236}">
                  <a16:creationId xmlns:a16="http://schemas.microsoft.com/office/drawing/2014/main" id="{86616F0B-5374-87A1-70DE-CF3EE21479BC}"/>
                </a:ext>
              </a:extLst>
            </p:cNvPr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803" name="Straight Connector 802">
              <a:extLst>
                <a:ext uri="{FF2B5EF4-FFF2-40B4-BE49-F238E27FC236}">
                  <a16:creationId xmlns:a16="http://schemas.microsoft.com/office/drawing/2014/main" id="{F27FD6DB-3B3F-42F4-CBF2-A4C88538545C}"/>
                </a:ext>
              </a:extLst>
            </p:cNvPr>
            <p:cNvCxnSpPr>
              <a:endCxn id="7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4" name="Straight Connector 803">
              <a:extLst>
                <a:ext uri="{FF2B5EF4-FFF2-40B4-BE49-F238E27FC236}">
                  <a16:creationId xmlns:a16="http://schemas.microsoft.com/office/drawing/2014/main" id="{B0ACA198-674B-F599-4F00-D91E77C91E90}"/>
                </a:ext>
              </a:extLst>
            </p:cNvPr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5" name="Group 347">
            <a:extLst>
              <a:ext uri="{FF2B5EF4-FFF2-40B4-BE49-F238E27FC236}">
                <a16:creationId xmlns:a16="http://schemas.microsoft.com/office/drawing/2014/main" id="{16A2298A-DD9F-D639-FA99-DF6E8B0BFDD4}"/>
              </a:ext>
            </a:extLst>
          </p:cNvPr>
          <p:cNvGrpSpPr>
            <a:grpSpLocks/>
          </p:cNvGrpSpPr>
          <p:nvPr/>
        </p:nvGrpSpPr>
        <p:grpSpPr bwMode="auto">
          <a:xfrm>
            <a:off x="7136074" y="3127316"/>
            <a:ext cx="416744" cy="205711"/>
            <a:chOff x="1871277" y="1576300"/>
            <a:chExt cx="1128371" cy="437861"/>
          </a:xfrm>
        </p:grpSpPr>
        <p:sp>
          <p:nvSpPr>
            <p:cNvPr id="806" name="Oval 805">
              <a:extLst>
                <a:ext uri="{FF2B5EF4-FFF2-40B4-BE49-F238E27FC236}">
                  <a16:creationId xmlns:a16="http://schemas.microsoft.com/office/drawing/2014/main" id="{6D6A0566-D5AF-6C30-C0DA-575BD8D7A7F3}"/>
                </a:ext>
              </a:extLst>
            </p:cNvPr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07" name="Rectangle 806">
              <a:extLst>
                <a:ext uri="{FF2B5EF4-FFF2-40B4-BE49-F238E27FC236}">
                  <a16:creationId xmlns:a16="http://schemas.microsoft.com/office/drawing/2014/main" id="{3F8F9AA3-CD30-13CD-0457-5E668E1B7688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08" name="Oval 807">
              <a:extLst>
                <a:ext uri="{FF2B5EF4-FFF2-40B4-BE49-F238E27FC236}">
                  <a16:creationId xmlns:a16="http://schemas.microsoft.com/office/drawing/2014/main" id="{104EA035-36F7-AF78-061A-E6706A9D37D6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09" name="Freeform 904">
              <a:extLst>
                <a:ext uri="{FF2B5EF4-FFF2-40B4-BE49-F238E27FC236}">
                  <a16:creationId xmlns:a16="http://schemas.microsoft.com/office/drawing/2014/main" id="{2168951C-AB93-0356-0176-DAD19092D6B7}"/>
                </a:ext>
              </a:extLst>
            </p:cNvPr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10" name="Freeform 905">
              <a:extLst>
                <a:ext uri="{FF2B5EF4-FFF2-40B4-BE49-F238E27FC236}">
                  <a16:creationId xmlns:a16="http://schemas.microsoft.com/office/drawing/2014/main" id="{18017B47-31D0-9814-8273-29E6FC1F9773}"/>
                </a:ext>
              </a:extLst>
            </p:cNvPr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11" name="Freeform 906">
              <a:extLst>
                <a:ext uri="{FF2B5EF4-FFF2-40B4-BE49-F238E27FC236}">
                  <a16:creationId xmlns:a16="http://schemas.microsoft.com/office/drawing/2014/main" id="{F718AB46-051A-EA1D-61A8-C0D09FA5254A}"/>
                </a:ext>
              </a:extLst>
            </p:cNvPr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12" name="Freeform 907">
              <a:extLst>
                <a:ext uri="{FF2B5EF4-FFF2-40B4-BE49-F238E27FC236}">
                  <a16:creationId xmlns:a16="http://schemas.microsoft.com/office/drawing/2014/main" id="{6D555555-C4B8-4F93-7DBD-9C01CA12153B}"/>
                </a:ext>
              </a:extLst>
            </p:cNvPr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813" name="Straight Connector 812">
              <a:extLst>
                <a:ext uri="{FF2B5EF4-FFF2-40B4-BE49-F238E27FC236}">
                  <a16:creationId xmlns:a16="http://schemas.microsoft.com/office/drawing/2014/main" id="{B94A01A0-9175-67A6-1C37-BCFEAA54D87F}"/>
                </a:ext>
              </a:extLst>
            </p:cNvPr>
            <p:cNvCxnSpPr>
              <a:endCxn id="80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4" name="Straight Connector 813">
              <a:extLst>
                <a:ext uri="{FF2B5EF4-FFF2-40B4-BE49-F238E27FC236}">
                  <a16:creationId xmlns:a16="http://schemas.microsoft.com/office/drawing/2014/main" id="{A3994C97-2215-E6CB-AC44-E0CF9AC12D1B}"/>
                </a:ext>
              </a:extLst>
            </p:cNvPr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5" name="Group 347">
            <a:extLst>
              <a:ext uri="{FF2B5EF4-FFF2-40B4-BE49-F238E27FC236}">
                <a16:creationId xmlns:a16="http://schemas.microsoft.com/office/drawing/2014/main" id="{A8ACB67A-F8A0-873D-6A15-EEE197EE3D96}"/>
              </a:ext>
            </a:extLst>
          </p:cNvPr>
          <p:cNvGrpSpPr>
            <a:grpSpLocks/>
          </p:cNvGrpSpPr>
          <p:nvPr/>
        </p:nvGrpSpPr>
        <p:grpSpPr bwMode="auto">
          <a:xfrm>
            <a:off x="7645513" y="3050202"/>
            <a:ext cx="416744" cy="205711"/>
            <a:chOff x="1871277" y="1576300"/>
            <a:chExt cx="1128371" cy="437861"/>
          </a:xfrm>
        </p:grpSpPr>
        <p:sp>
          <p:nvSpPr>
            <p:cNvPr id="816" name="Oval 815">
              <a:extLst>
                <a:ext uri="{FF2B5EF4-FFF2-40B4-BE49-F238E27FC236}">
                  <a16:creationId xmlns:a16="http://schemas.microsoft.com/office/drawing/2014/main" id="{5D6E118D-E1E7-F947-1C5E-832636E8DB99}"/>
                </a:ext>
              </a:extLst>
            </p:cNvPr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17" name="Rectangle 816">
              <a:extLst>
                <a:ext uri="{FF2B5EF4-FFF2-40B4-BE49-F238E27FC236}">
                  <a16:creationId xmlns:a16="http://schemas.microsoft.com/office/drawing/2014/main" id="{A7C08D1C-9D76-7244-C641-17EA56876F81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18" name="Oval 817">
              <a:extLst>
                <a:ext uri="{FF2B5EF4-FFF2-40B4-BE49-F238E27FC236}">
                  <a16:creationId xmlns:a16="http://schemas.microsoft.com/office/drawing/2014/main" id="{4745E801-C4AC-92CF-08CB-5D2785DF8DE4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19" name="Freeform 914">
              <a:extLst>
                <a:ext uri="{FF2B5EF4-FFF2-40B4-BE49-F238E27FC236}">
                  <a16:creationId xmlns:a16="http://schemas.microsoft.com/office/drawing/2014/main" id="{B2B838DA-3645-F6D6-9C34-E87DD6DE124B}"/>
                </a:ext>
              </a:extLst>
            </p:cNvPr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20" name="Freeform 915">
              <a:extLst>
                <a:ext uri="{FF2B5EF4-FFF2-40B4-BE49-F238E27FC236}">
                  <a16:creationId xmlns:a16="http://schemas.microsoft.com/office/drawing/2014/main" id="{7EBFC713-6571-5D74-96A2-1B9E4B134232}"/>
                </a:ext>
              </a:extLst>
            </p:cNvPr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21" name="Freeform 916">
              <a:extLst>
                <a:ext uri="{FF2B5EF4-FFF2-40B4-BE49-F238E27FC236}">
                  <a16:creationId xmlns:a16="http://schemas.microsoft.com/office/drawing/2014/main" id="{6F7AE6C4-FC6F-9175-26A3-A44F6B501B77}"/>
                </a:ext>
              </a:extLst>
            </p:cNvPr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22" name="Freeform 917">
              <a:extLst>
                <a:ext uri="{FF2B5EF4-FFF2-40B4-BE49-F238E27FC236}">
                  <a16:creationId xmlns:a16="http://schemas.microsoft.com/office/drawing/2014/main" id="{587D37DC-A4AF-791A-7FDC-4021EBC2FCC3}"/>
                </a:ext>
              </a:extLst>
            </p:cNvPr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823" name="Straight Connector 822">
              <a:extLst>
                <a:ext uri="{FF2B5EF4-FFF2-40B4-BE49-F238E27FC236}">
                  <a16:creationId xmlns:a16="http://schemas.microsoft.com/office/drawing/2014/main" id="{33AB487B-B2BC-4786-A605-3A1AB4C729F2}"/>
                </a:ext>
              </a:extLst>
            </p:cNvPr>
            <p:cNvCxnSpPr>
              <a:endCxn id="81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4" name="Straight Connector 823">
              <a:extLst>
                <a:ext uri="{FF2B5EF4-FFF2-40B4-BE49-F238E27FC236}">
                  <a16:creationId xmlns:a16="http://schemas.microsoft.com/office/drawing/2014/main" id="{0D35CE2F-6BC2-A91C-963F-900B30FDDB76}"/>
                </a:ext>
              </a:extLst>
            </p:cNvPr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5" name="Group 347">
            <a:extLst>
              <a:ext uri="{FF2B5EF4-FFF2-40B4-BE49-F238E27FC236}">
                <a16:creationId xmlns:a16="http://schemas.microsoft.com/office/drawing/2014/main" id="{07A10907-A859-6E8E-D2A6-3F3B1C6F7030}"/>
              </a:ext>
            </a:extLst>
          </p:cNvPr>
          <p:cNvGrpSpPr>
            <a:grpSpLocks/>
          </p:cNvGrpSpPr>
          <p:nvPr/>
        </p:nvGrpSpPr>
        <p:grpSpPr bwMode="auto">
          <a:xfrm>
            <a:off x="7711205" y="3411714"/>
            <a:ext cx="416744" cy="205711"/>
            <a:chOff x="1871277" y="1576300"/>
            <a:chExt cx="1128371" cy="437861"/>
          </a:xfrm>
        </p:grpSpPr>
        <p:sp>
          <p:nvSpPr>
            <p:cNvPr id="826" name="Oval 825">
              <a:extLst>
                <a:ext uri="{FF2B5EF4-FFF2-40B4-BE49-F238E27FC236}">
                  <a16:creationId xmlns:a16="http://schemas.microsoft.com/office/drawing/2014/main" id="{0CF959C0-B43B-B5FB-18D7-F329CE76D1A2}"/>
                </a:ext>
              </a:extLst>
            </p:cNvPr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27" name="Rectangle 826">
              <a:extLst>
                <a:ext uri="{FF2B5EF4-FFF2-40B4-BE49-F238E27FC236}">
                  <a16:creationId xmlns:a16="http://schemas.microsoft.com/office/drawing/2014/main" id="{F239E22E-D5CD-3097-0850-6AAF2C8BE91A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28" name="Oval 827">
              <a:extLst>
                <a:ext uri="{FF2B5EF4-FFF2-40B4-BE49-F238E27FC236}">
                  <a16:creationId xmlns:a16="http://schemas.microsoft.com/office/drawing/2014/main" id="{6F089665-0207-3ABB-AF8B-766352AAA1F2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29" name="Freeform 924">
              <a:extLst>
                <a:ext uri="{FF2B5EF4-FFF2-40B4-BE49-F238E27FC236}">
                  <a16:creationId xmlns:a16="http://schemas.microsoft.com/office/drawing/2014/main" id="{55144883-5DB5-2625-776C-D51231D2EA88}"/>
                </a:ext>
              </a:extLst>
            </p:cNvPr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30" name="Freeform 925">
              <a:extLst>
                <a:ext uri="{FF2B5EF4-FFF2-40B4-BE49-F238E27FC236}">
                  <a16:creationId xmlns:a16="http://schemas.microsoft.com/office/drawing/2014/main" id="{4F3A511B-E33D-CA9E-DD80-FBAA8C8A7D60}"/>
                </a:ext>
              </a:extLst>
            </p:cNvPr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31" name="Freeform 926">
              <a:extLst>
                <a:ext uri="{FF2B5EF4-FFF2-40B4-BE49-F238E27FC236}">
                  <a16:creationId xmlns:a16="http://schemas.microsoft.com/office/drawing/2014/main" id="{52CEE507-1D98-0D8A-F978-BFE8AF07A96E}"/>
                </a:ext>
              </a:extLst>
            </p:cNvPr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32" name="Freeform 927">
              <a:extLst>
                <a:ext uri="{FF2B5EF4-FFF2-40B4-BE49-F238E27FC236}">
                  <a16:creationId xmlns:a16="http://schemas.microsoft.com/office/drawing/2014/main" id="{37596655-EB97-CE04-F3B6-D8D3563A9BF1}"/>
                </a:ext>
              </a:extLst>
            </p:cNvPr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833" name="Straight Connector 832">
              <a:extLst>
                <a:ext uri="{FF2B5EF4-FFF2-40B4-BE49-F238E27FC236}">
                  <a16:creationId xmlns:a16="http://schemas.microsoft.com/office/drawing/2014/main" id="{D859BE6C-9DF4-C696-5F58-C3916A0D5653}"/>
                </a:ext>
              </a:extLst>
            </p:cNvPr>
            <p:cNvCxnSpPr>
              <a:endCxn id="82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4" name="Straight Connector 833">
              <a:extLst>
                <a:ext uri="{FF2B5EF4-FFF2-40B4-BE49-F238E27FC236}">
                  <a16:creationId xmlns:a16="http://schemas.microsoft.com/office/drawing/2014/main" id="{838B5431-9F3D-37B2-6B99-D13354D1A141}"/>
                </a:ext>
              </a:extLst>
            </p:cNvPr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5" name="Group 347">
            <a:extLst>
              <a:ext uri="{FF2B5EF4-FFF2-40B4-BE49-F238E27FC236}">
                <a16:creationId xmlns:a16="http://schemas.microsoft.com/office/drawing/2014/main" id="{4D1DAAEE-ED17-C98D-AA33-F6AB5E293EDC}"/>
              </a:ext>
            </a:extLst>
          </p:cNvPr>
          <p:cNvGrpSpPr>
            <a:grpSpLocks/>
          </p:cNvGrpSpPr>
          <p:nvPr/>
        </p:nvGrpSpPr>
        <p:grpSpPr bwMode="auto">
          <a:xfrm>
            <a:off x="7159730" y="3411104"/>
            <a:ext cx="416744" cy="205711"/>
            <a:chOff x="1871277" y="1576300"/>
            <a:chExt cx="1128371" cy="437861"/>
          </a:xfrm>
        </p:grpSpPr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096C62E9-073F-1881-7C7E-B8584D193708}"/>
                </a:ext>
              </a:extLst>
            </p:cNvPr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37" name="Rectangle 836">
              <a:extLst>
                <a:ext uri="{FF2B5EF4-FFF2-40B4-BE49-F238E27FC236}">
                  <a16:creationId xmlns:a16="http://schemas.microsoft.com/office/drawing/2014/main" id="{D9670D9D-EEB6-34D8-9719-849FDABD4974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40179C31-BB28-3E49-3466-7FD95505D659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39" name="Freeform 934">
              <a:extLst>
                <a:ext uri="{FF2B5EF4-FFF2-40B4-BE49-F238E27FC236}">
                  <a16:creationId xmlns:a16="http://schemas.microsoft.com/office/drawing/2014/main" id="{8DC6B6DB-1BFA-1050-B9AA-6D8F27CCA8EB}"/>
                </a:ext>
              </a:extLst>
            </p:cNvPr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40" name="Freeform 935">
              <a:extLst>
                <a:ext uri="{FF2B5EF4-FFF2-40B4-BE49-F238E27FC236}">
                  <a16:creationId xmlns:a16="http://schemas.microsoft.com/office/drawing/2014/main" id="{C520B069-B00D-ECF7-1A64-5BA271DDB8C6}"/>
                </a:ext>
              </a:extLst>
            </p:cNvPr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41" name="Freeform 936">
              <a:extLst>
                <a:ext uri="{FF2B5EF4-FFF2-40B4-BE49-F238E27FC236}">
                  <a16:creationId xmlns:a16="http://schemas.microsoft.com/office/drawing/2014/main" id="{99A2D169-69E8-E558-B7F1-5CFF0FC011C9}"/>
                </a:ext>
              </a:extLst>
            </p:cNvPr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42" name="Freeform 937">
              <a:extLst>
                <a:ext uri="{FF2B5EF4-FFF2-40B4-BE49-F238E27FC236}">
                  <a16:creationId xmlns:a16="http://schemas.microsoft.com/office/drawing/2014/main" id="{91D08837-41D5-038F-34CB-634D8496C348}"/>
                </a:ext>
              </a:extLst>
            </p:cNvPr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843" name="Straight Connector 842">
              <a:extLst>
                <a:ext uri="{FF2B5EF4-FFF2-40B4-BE49-F238E27FC236}">
                  <a16:creationId xmlns:a16="http://schemas.microsoft.com/office/drawing/2014/main" id="{2CDB1D3B-1DB6-A3F0-4698-9E8B2C47A962}"/>
                </a:ext>
              </a:extLst>
            </p:cNvPr>
            <p:cNvCxnSpPr>
              <a:endCxn id="83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4" name="Straight Connector 843">
              <a:extLst>
                <a:ext uri="{FF2B5EF4-FFF2-40B4-BE49-F238E27FC236}">
                  <a16:creationId xmlns:a16="http://schemas.microsoft.com/office/drawing/2014/main" id="{8F1D83C7-790D-05DE-705F-3ED0F490A169}"/>
                </a:ext>
              </a:extLst>
            </p:cNvPr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5" name="Group 347">
            <a:extLst>
              <a:ext uri="{FF2B5EF4-FFF2-40B4-BE49-F238E27FC236}">
                <a16:creationId xmlns:a16="http://schemas.microsoft.com/office/drawing/2014/main" id="{5B1D0C0E-9D12-A2A9-294A-695130C496B8}"/>
              </a:ext>
            </a:extLst>
          </p:cNvPr>
          <p:cNvGrpSpPr>
            <a:grpSpLocks/>
          </p:cNvGrpSpPr>
          <p:nvPr/>
        </p:nvGrpSpPr>
        <p:grpSpPr bwMode="auto">
          <a:xfrm>
            <a:off x="7042417" y="4278157"/>
            <a:ext cx="416744" cy="205711"/>
            <a:chOff x="1871277" y="1576300"/>
            <a:chExt cx="1128371" cy="437861"/>
          </a:xfrm>
        </p:grpSpPr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F2EACE97-1585-D08A-E635-493297C156CC}"/>
                </a:ext>
              </a:extLst>
            </p:cNvPr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47" name="Rectangle 846">
              <a:extLst>
                <a:ext uri="{FF2B5EF4-FFF2-40B4-BE49-F238E27FC236}">
                  <a16:creationId xmlns:a16="http://schemas.microsoft.com/office/drawing/2014/main" id="{F3EB91A8-4E3B-FAFA-8D99-8F75B86D5668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FF6E2DAD-69D2-0429-C38B-A151EA89200F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49" name="Freeform 944">
              <a:extLst>
                <a:ext uri="{FF2B5EF4-FFF2-40B4-BE49-F238E27FC236}">
                  <a16:creationId xmlns:a16="http://schemas.microsoft.com/office/drawing/2014/main" id="{2EF2545B-C169-188C-5861-50E9B2DA0584}"/>
                </a:ext>
              </a:extLst>
            </p:cNvPr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50" name="Freeform 945">
              <a:extLst>
                <a:ext uri="{FF2B5EF4-FFF2-40B4-BE49-F238E27FC236}">
                  <a16:creationId xmlns:a16="http://schemas.microsoft.com/office/drawing/2014/main" id="{C37960BB-8EFF-0341-C184-31C51D028007}"/>
                </a:ext>
              </a:extLst>
            </p:cNvPr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51" name="Freeform 946">
              <a:extLst>
                <a:ext uri="{FF2B5EF4-FFF2-40B4-BE49-F238E27FC236}">
                  <a16:creationId xmlns:a16="http://schemas.microsoft.com/office/drawing/2014/main" id="{FC8A8D53-EF64-82CB-E07D-84B20E19AD35}"/>
                </a:ext>
              </a:extLst>
            </p:cNvPr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52" name="Freeform 947">
              <a:extLst>
                <a:ext uri="{FF2B5EF4-FFF2-40B4-BE49-F238E27FC236}">
                  <a16:creationId xmlns:a16="http://schemas.microsoft.com/office/drawing/2014/main" id="{0F42C131-3465-F79A-C5DD-77B947039BC4}"/>
                </a:ext>
              </a:extLst>
            </p:cNvPr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853" name="Straight Connector 852">
              <a:extLst>
                <a:ext uri="{FF2B5EF4-FFF2-40B4-BE49-F238E27FC236}">
                  <a16:creationId xmlns:a16="http://schemas.microsoft.com/office/drawing/2014/main" id="{01E1A797-D6A2-D3B7-6C87-E2845D70C88F}"/>
                </a:ext>
              </a:extLst>
            </p:cNvPr>
            <p:cNvCxnSpPr>
              <a:endCxn id="84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4" name="Straight Connector 853">
              <a:extLst>
                <a:ext uri="{FF2B5EF4-FFF2-40B4-BE49-F238E27FC236}">
                  <a16:creationId xmlns:a16="http://schemas.microsoft.com/office/drawing/2014/main" id="{DA76FE0A-B640-4BD0-C99E-D78E2D8A4256}"/>
                </a:ext>
              </a:extLst>
            </p:cNvPr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5" name="Group 347">
            <a:extLst>
              <a:ext uri="{FF2B5EF4-FFF2-40B4-BE49-F238E27FC236}">
                <a16:creationId xmlns:a16="http://schemas.microsoft.com/office/drawing/2014/main" id="{FF032870-11D8-7292-C7B4-244F718684CC}"/>
              </a:ext>
            </a:extLst>
          </p:cNvPr>
          <p:cNvGrpSpPr>
            <a:grpSpLocks/>
          </p:cNvGrpSpPr>
          <p:nvPr/>
        </p:nvGrpSpPr>
        <p:grpSpPr bwMode="auto">
          <a:xfrm>
            <a:off x="7383537" y="4547865"/>
            <a:ext cx="416744" cy="205711"/>
            <a:chOff x="1871277" y="1576300"/>
            <a:chExt cx="1128371" cy="437861"/>
          </a:xfrm>
        </p:grpSpPr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02B2491-E293-8897-120A-23069A6CBB1B}"/>
                </a:ext>
              </a:extLst>
            </p:cNvPr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57" name="Rectangle 856">
              <a:extLst>
                <a:ext uri="{FF2B5EF4-FFF2-40B4-BE49-F238E27FC236}">
                  <a16:creationId xmlns:a16="http://schemas.microsoft.com/office/drawing/2014/main" id="{85EEF266-3A5B-3A7F-CC7A-7D3EED2144B0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58" name="Oval 857">
              <a:extLst>
                <a:ext uri="{FF2B5EF4-FFF2-40B4-BE49-F238E27FC236}">
                  <a16:creationId xmlns:a16="http://schemas.microsoft.com/office/drawing/2014/main" id="{276E43CA-D6F4-65A7-AD53-D893F9D5BE13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59" name="Freeform 954">
              <a:extLst>
                <a:ext uri="{FF2B5EF4-FFF2-40B4-BE49-F238E27FC236}">
                  <a16:creationId xmlns:a16="http://schemas.microsoft.com/office/drawing/2014/main" id="{A0BD35E1-6271-D427-FB29-A7EA192CAA25}"/>
                </a:ext>
              </a:extLst>
            </p:cNvPr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60" name="Freeform 955">
              <a:extLst>
                <a:ext uri="{FF2B5EF4-FFF2-40B4-BE49-F238E27FC236}">
                  <a16:creationId xmlns:a16="http://schemas.microsoft.com/office/drawing/2014/main" id="{C0E3878C-B7A4-C27F-E274-C81A434093E7}"/>
                </a:ext>
              </a:extLst>
            </p:cNvPr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61" name="Freeform 956">
              <a:extLst>
                <a:ext uri="{FF2B5EF4-FFF2-40B4-BE49-F238E27FC236}">
                  <a16:creationId xmlns:a16="http://schemas.microsoft.com/office/drawing/2014/main" id="{458A7523-BE53-1432-61D7-A9F033CBDB22}"/>
                </a:ext>
              </a:extLst>
            </p:cNvPr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62" name="Freeform 957">
              <a:extLst>
                <a:ext uri="{FF2B5EF4-FFF2-40B4-BE49-F238E27FC236}">
                  <a16:creationId xmlns:a16="http://schemas.microsoft.com/office/drawing/2014/main" id="{F0B3A4B9-B198-E01D-4E1D-9652332F2342}"/>
                </a:ext>
              </a:extLst>
            </p:cNvPr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863" name="Straight Connector 862">
              <a:extLst>
                <a:ext uri="{FF2B5EF4-FFF2-40B4-BE49-F238E27FC236}">
                  <a16:creationId xmlns:a16="http://schemas.microsoft.com/office/drawing/2014/main" id="{634742AF-5EB9-512A-01F7-83A24AF7F4EC}"/>
                </a:ext>
              </a:extLst>
            </p:cNvPr>
            <p:cNvCxnSpPr>
              <a:endCxn id="85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Straight Connector 863">
              <a:extLst>
                <a:ext uri="{FF2B5EF4-FFF2-40B4-BE49-F238E27FC236}">
                  <a16:creationId xmlns:a16="http://schemas.microsoft.com/office/drawing/2014/main" id="{610D4DF1-4C81-2A5B-15AE-40EFF37F2DE4}"/>
                </a:ext>
              </a:extLst>
            </p:cNvPr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5" name="Group 347">
            <a:extLst>
              <a:ext uri="{FF2B5EF4-FFF2-40B4-BE49-F238E27FC236}">
                <a16:creationId xmlns:a16="http://schemas.microsoft.com/office/drawing/2014/main" id="{8E924614-2377-9860-EFE5-D986AB0B9B37}"/>
              </a:ext>
            </a:extLst>
          </p:cNvPr>
          <p:cNvGrpSpPr>
            <a:grpSpLocks/>
          </p:cNvGrpSpPr>
          <p:nvPr/>
        </p:nvGrpSpPr>
        <p:grpSpPr bwMode="auto">
          <a:xfrm>
            <a:off x="7699154" y="4287141"/>
            <a:ext cx="416744" cy="205711"/>
            <a:chOff x="1871277" y="1576300"/>
            <a:chExt cx="1128371" cy="437861"/>
          </a:xfrm>
        </p:grpSpPr>
        <p:sp>
          <p:nvSpPr>
            <p:cNvPr id="866" name="Oval 865">
              <a:extLst>
                <a:ext uri="{FF2B5EF4-FFF2-40B4-BE49-F238E27FC236}">
                  <a16:creationId xmlns:a16="http://schemas.microsoft.com/office/drawing/2014/main" id="{17A87157-4108-4C9F-7001-F736E913C591}"/>
                </a:ext>
              </a:extLst>
            </p:cNvPr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67" name="Rectangle 866">
              <a:extLst>
                <a:ext uri="{FF2B5EF4-FFF2-40B4-BE49-F238E27FC236}">
                  <a16:creationId xmlns:a16="http://schemas.microsoft.com/office/drawing/2014/main" id="{2976AC3B-F94D-0CD1-18AB-0CE13D1917AC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68" name="Oval 867">
              <a:extLst>
                <a:ext uri="{FF2B5EF4-FFF2-40B4-BE49-F238E27FC236}">
                  <a16:creationId xmlns:a16="http://schemas.microsoft.com/office/drawing/2014/main" id="{BB4A331E-47A7-6E4E-FF71-0A5C87112D36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69" name="Freeform 964">
              <a:extLst>
                <a:ext uri="{FF2B5EF4-FFF2-40B4-BE49-F238E27FC236}">
                  <a16:creationId xmlns:a16="http://schemas.microsoft.com/office/drawing/2014/main" id="{D7232E7B-B6B5-F3F1-F567-BDA8A8A12F5B}"/>
                </a:ext>
              </a:extLst>
            </p:cNvPr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70" name="Freeform 965">
              <a:extLst>
                <a:ext uri="{FF2B5EF4-FFF2-40B4-BE49-F238E27FC236}">
                  <a16:creationId xmlns:a16="http://schemas.microsoft.com/office/drawing/2014/main" id="{741A8241-359E-4623-A02F-857A9ED66A47}"/>
                </a:ext>
              </a:extLst>
            </p:cNvPr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71" name="Freeform 966">
              <a:extLst>
                <a:ext uri="{FF2B5EF4-FFF2-40B4-BE49-F238E27FC236}">
                  <a16:creationId xmlns:a16="http://schemas.microsoft.com/office/drawing/2014/main" id="{C6FEF3CE-2E9E-7BAA-429B-E863820930B1}"/>
                </a:ext>
              </a:extLst>
            </p:cNvPr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72" name="Freeform 967">
              <a:extLst>
                <a:ext uri="{FF2B5EF4-FFF2-40B4-BE49-F238E27FC236}">
                  <a16:creationId xmlns:a16="http://schemas.microsoft.com/office/drawing/2014/main" id="{F42C3086-B742-DD9A-EF02-0A53203C9086}"/>
                </a:ext>
              </a:extLst>
            </p:cNvPr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873" name="Straight Connector 872">
              <a:extLst>
                <a:ext uri="{FF2B5EF4-FFF2-40B4-BE49-F238E27FC236}">
                  <a16:creationId xmlns:a16="http://schemas.microsoft.com/office/drawing/2014/main" id="{FC5F3520-4082-04D9-1D52-8D819914DE64}"/>
                </a:ext>
              </a:extLst>
            </p:cNvPr>
            <p:cNvCxnSpPr>
              <a:endCxn id="86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4" name="Straight Connector 873">
              <a:extLst>
                <a:ext uri="{FF2B5EF4-FFF2-40B4-BE49-F238E27FC236}">
                  <a16:creationId xmlns:a16="http://schemas.microsoft.com/office/drawing/2014/main" id="{6F3E4095-4B72-6977-3DC7-BE96D7BE6B98}"/>
                </a:ext>
              </a:extLst>
            </p:cNvPr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5" name="Group 347">
            <a:extLst>
              <a:ext uri="{FF2B5EF4-FFF2-40B4-BE49-F238E27FC236}">
                <a16:creationId xmlns:a16="http://schemas.microsoft.com/office/drawing/2014/main" id="{B59165A8-4E5F-0D56-B8FE-211B101989EA}"/>
              </a:ext>
            </a:extLst>
          </p:cNvPr>
          <p:cNvGrpSpPr>
            <a:grpSpLocks/>
          </p:cNvGrpSpPr>
          <p:nvPr/>
        </p:nvGrpSpPr>
        <p:grpSpPr bwMode="auto">
          <a:xfrm>
            <a:off x="6015358" y="4307795"/>
            <a:ext cx="375153" cy="169148"/>
            <a:chOff x="1871277" y="1576300"/>
            <a:chExt cx="1128371" cy="437861"/>
          </a:xfrm>
        </p:grpSpPr>
        <p:sp>
          <p:nvSpPr>
            <p:cNvPr id="876" name="Oval 875">
              <a:extLst>
                <a:ext uri="{FF2B5EF4-FFF2-40B4-BE49-F238E27FC236}">
                  <a16:creationId xmlns:a16="http://schemas.microsoft.com/office/drawing/2014/main" id="{F84DDD76-35F5-27BA-E31B-D6FA82543875}"/>
                </a:ext>
              </a:extLst>
            </p:cNvPr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77" name="Rectangle 876">
              <a:extLst>
                <a:ext uri="{FF2B5EF4-FFF2-40B4-BE49-F238E27FC236}">
                  <a16:creationId xmlns:a16="http://schemas.microsoft.com/office/drawing/2014/main" id="{AE2C29A3-444F-54DB-770A-F8784E748D7A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78" name="Oval 877">
              <a:extLst>
                <a:ext uri="{FF2B5EF4-FFF2-40B4-BE49-F238E27FC236}">
                  <a16:creationId xmlns:a16="http://schemas.microsoft.com/office/drawing/2014/main" id="{277A47E9-9289-601E-CB13-04BB5C552D44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79" name="Freeform 974">
              <a:extLst>
                <a:ext uri="{FF2B5EF4-FFF2-40B4-BE49-F238E27FC236}">
                  <a16:creationId xmlns:a16="http://schemas.microsoft.com/office/drawing/2014/main" id="{6CBC9906-3700-52BC-B6FE-4ECD92EBDFBD}"/>
                </a:ext>
              </a:extLst>
            </p:cNvPr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80" name="Freeform 975">
              <a:extLst>
                <a:ext uri="{FF2B5EF4-FFF2-40B4-BE49-F238E27FC236}">
                  <a16:creationId xmlns:a16="http://schemas.microsoft.com/office/drawing/2014/main" id="{18A9611B-6254-11AA-1FF5-C480FBCE2F66}"/>
                </a:ext>
              </a:extLst>
            </p:cNvPr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81" name="Freeform 976">
              <a:extLst>
                <a:ext uri="{FF2B5EF4-FFF2-40B4-BE49-F238E27FC236}">
                  <a16:creationId xmlns:a16="http://schemas.microsoft.com/office/drawing/2014/main" id="{AC3186DA-085F-18B5-6FEF-CC5FDBACB9A7}"/>
                </a:ext>
              </a:extLst>
            </p:cNvPr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82" name="Freeform 977">
              <a:extLst>
                <a:ext uri="{FF2B5EF4-FFF2-40B4-BE49-F238E27FC236}">
                  <a16:creationId xmlns:a16="http://schemas.microsoft.com/office/drawing/2014/main" id="{195E2BA4-0E84-D133-EF56-4B2D3CAC6C96}"/>
                </a:ext>
              </a:extLst>
            </p:cNvPr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883" name="Straight Connector 882">
              <a:extLst>
                <a:ext uri="{FF2B5EF4-FFF2-40B4-BE49-F238E27FC236}">
                  <a16:creationId xmlns:a16="http://schemas.microsoft.com/office/drawing/2014/main" id="{EFD049A6-5F49-3F4F-D599-813F8D1225B7}"/>
                </a:ext>
              </a:extLst>
            </p:cNvPr>
            <p:cNvCxnSpPr>
              <a:endCxn id="87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4" name="Straight Connector 883">
              <a:extLst>
                <a:ext uri="{FF2B5EF4-FFF2-40B4-BE49-F238E27FC236}">
                  <a16:creationId xmlns:a16="http://schemas.microsoft.com/office/drawing/2014/main" id="{CD8CE494-47D3-3112-8608-70AD79A8E7E5}"/>
                </a:ext>
              </a:extLst>
            </p:cNvPr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5" name="Group 347">
            <a:extLst>
              <a:ext uri="{FF2B5EF4-FFF2-40B4-BE49-F238E27FC236}">
                <a16:creationId xmlns:a16="http://schemas.microsoft.com/office/drawing/2014/main" id="{19ECF4C8-DACF-B4A8-D292-66BDBE3F7900}"/>
              </a:ext>
            </a:extLst>
          </p:cNvPr>
          <p:cNvGrpSpPr>
            <a:grpSpLocks/>
          </p:cNvGrpSpPr>
          <p:nvPr/>
        </p:nvGrpSpPr>
        <p:grpSpPr bwMode="auto">
          <a:xfrm>
            <a:off x="6928972" y="5143992"/>
            <a:ext cx="522452" cy="260369"/>
            <a:chOff x="1871277" y="1576300"/>
            <a:chExt cx="1128371" cy="437861"/>
          </a:xfrm>
        </p:grpSpPr>
        <p:sp>
          <p:nvSpPr>
            <p:cNvPr id="886" name="Oval 885">
              <a:extLst>
                <a:ext uri="{FF2B5EF4-FFF2-40B4-BE49-F238E27FC236}">
                  <a16:creationId xmlns:a16="http://schemas.microsoft.com/office/drawing/2014/main" id="{9AF80F06-6FF0-4C1F-F4D9-D1FDC50FD85A}"/>
                </a:ext>
              </a:extLst>
            </p:cNvPr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87" name="Rectangle 886">
              <a:extLst>
                <a:ext uri="{FF2B5EF4-FFF2-40B4-BE49-F238E27FC236}">
                  <a16:creationId xmlns:a16="http://schemas.microsoft.com/office/drawing/2014/main" id="{D016D681-E5DC-784D-68AC-A202E7FECCEF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88" name="Oval 887">
              <a:extLst>
                <a:ext uri="{FF2B5EF4-FFF2-40B4-BE49-F238E27FC236}">
                  <a16:creationId xmlns:a16="http://schemas.microsoft.com/office/drawing/2014/main" id="{0D7A9922-AC48-BDEA-708E-ED98C8C4FA3D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89" name="Freeform 984">
              <a:extLst>
                <a:ext uri="{FF2B5EF4-FFF2-40B4-BE49-F238E27FC236}">
                  <a16:creationId xmlns:a16="http://schemas.microsoft.com/office/drawing/2014/main" id="{3538D73D-2A61-15B8-BAE3-87973C7128A5}"/>
                </a:ext>
              </a:extLst>
            </p:cNvPr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90" name="Freeform 985">
              <a:extLst>
                <a:ext uri="{FF2B5EF4-FFF2-40B4-BE49-F238E27FC236}">
                  <a16:creationId xmlns:a16="http://schemas.microsoft.com/office/drawing/2014/main" id="{861A4D4D-A98C-7367-96FB-179511349A15}"/>
                </a:ext>
              </a:extLst>
            </p:cNvPr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91" name="Freeform 986">
              <a:extLst>
                <a:ext uri="{FF2B5EF4-FFF2-40B4-BE49-F238E27FC236}">
                  <a16:creationId xmlns:a16="http://schemas.microsoft.com/office/drawing/2014/main" id="{2ECE3C92-1B51-5772-CD19-B778FC63E001}"/>
                </a:ext>
              </a:extLst>
            </p:cNvPr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92" name="Freeform 987">
              <a:extLst>
                <a:ext uri="{FF2B5EF4-FFF2-40B4-BE49-F238E27FC236}">
                  <a16:creationId xmlns:a16="http://schemas.microsoft.com/office/drawing/2014/main" id="{C15B6741-D07E-9696-8E10-B9E42869406B}"/>
                </a:ext>
              </a:extLst>
            </p:cNvPr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893" name="Straight Connector 892">
              <a:extLst>
                <a:ext uri="{FF2B5EF4-FFF2-40B4-BE49-F238E27FC236}">
                  <a16:creationId xmlns:a16="http://schemas.microsoft.com/office/drawing/2014/main" id="{C45865F6-9755-E842-5464-1333ED7777FD}"/>
                </a:ext>
              </a:extLst>
            </p:cNvPr>
            <p:cNvCxnSpPr>
              <a:endCxn id="8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Straight Connector 893">
              <a:extLst>
                <a:ext uri="{FF2B5EF4-FFF2-40B4-BE49-F238E27FC236}">
                  <a16:creationId xmlns:a16="http://schemas.microsoft.com/office/drawing/2014/main" id="{6DE30F1F-9405-A6B2-C8F6-DEA8C72ED5A9}"/>
                </a:ext>
              </a:extLst>
            </p:cNvPr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5" name="Group 347">
            <a:extLst>
              <a:ext uri="{FF2B5EF4-FFF2-40B4-BE49-F238E27FC236}">
                <a16:creationId xmlns:a16="http://schemas.microsoft.com/office/drawing/2014/main" id="{4B169C6A-C91C-E3BE-B61C-3D4A2C3EB040}"/>
              </a:ext>
            </a:extLst>
          </p:cNvPr>
          <p:cNvGrpSpPr>
            <a:grpSpLocks/>
          </p:cNvGrpSpPr>
          <p:nvPr/>
        </p:nvGrpSpPr>
        <p:grpSpPr bwMode="auto">
          <a:xfrm>
            <a:off x="6219380" y="5469802"/>
            <a:ext cx="522452" cy="260369"/>
            <a:chOff x="1871277" y="1576300"/>
            <a:chExt cx="1128371" cy="437861"/>
          </a:xfrm>
        </p:grpSpPr>
        <p:sp>
          <p:nvSpPr>
            <p:cNvPr id="896" name="Oval 895">
              <a:extLst>
                <a:ext uri="{FF2B5EF4-FFF2-40B4-BE49-F238E27FC236}">
                  <a16:creationId xmlns:a16="http://schemas.microsoft.com/office/drawing/2014/main" id="{D0B603D3-EE5B-50AE-20BA-FC3ADC7C9665}"/>
                </a:ext>
              </a:extLst>
            </p:cNvPr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97" name="Rectangle 896">
              <a:extLst>
                <a:ext uri="{FF2B5EF4-FFF2-40B4-BE49-F238E27FC236}">
                  <a16:creationId xmlns:a16="http://schemas.microsoft.com/office/drawing/2014/main" id="{744F4BD6-5E00-1C01-1844-263AFDD0C94F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98" name="Oval 897">
              <a:extLst>
                <a:ext uri="{FF2B5EF4-FFF2-40B4-BE49-F238E27FC236}">
                  <a16:creationId xmlns:a16="http://schemas.microsoft.com/office/drawing/2014/main" id="{A9C80CE1-47F3-0354-951E-84EC67C54CC9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99" name="Freeform 994">
              <a:extLst>
                <a:ext uri="{FF2B5EF4-FFF2-40B4-BE49-F238E27FC236}">
                  <a16:creationId xmlns:a16="http://schemas.microsoft.com/office/drawing/2014/main" id="{8D881FA5-E5D9-2EF7-E300-3CADBA5232C2}"/>
                </a:ext>
              </a:extLst>
            </p:cNvPr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00" name="Freeform 995">
              <a:extLst>
                <a:ext uri="{FF2B5EF4-FFF2-40B4-BE49-F238E27FC236}">
                  <a16:creationId xmlns:a16="http://schemas.microsoft.com/office/drawing/2014/main" id="{2333D985-A322-2684-2428-D71A09B41309}"/>
                </a:ext>
              </a:extLst>
            </p:cNvPr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01" name="Freeform 996">
              <a:extLst>
                <a:ext uri="{FF2B5EF4-FFF2-40B4-BE49-F238E27FC236}">
                  <a16:creationId xmlns:a16="http://schemas.microsoft.com/office/drawing/2014/main" id="{A41FB5FA-B2CF-8954-2B65-7046443F6EBC}"/>
                </a:ext>
              </a:extLst>
            </p:cNvPr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02" name="Freeform 997">
              <a:extLst>
                <a:ext uri="{FF2B5EF4-FFF2-40B4-BE49-F238E27FC236}">
                  <a16:creationId xmlns:a16="http://schemas.microsoft.com/office/drawing/2014/main" id="{20DECEC9-840F-C5D7-F074-6ADF894B8D6F}"/>
                </a:ext>
              </a:extLst>
            </p:cNvPr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903" name="Straight Connector 902">
              <a:extLst>
                <a:ext uri="{FF2B5EF4-FFF2-40B4-BE49-F238E27FC236}">
                  <a16:creationId xmlns:a16="http://schemas.microsoft.com/office/drawing/2014/main" id="{536F592B-F39C-E706-A330-23849EE5C476}"/>
                </a:ext>
              </a:extLst>
            </p:cNvPr>
            <p:cNvCxnSpPr>
              <a:endCxn id="8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Straight Connector 903">
              <a:extLst>
                <a:ext uri="{FF2B5EF4-FFF2-40B4-BE49-F238E27FC236}">
                  <a16:creationId xmlns:a16="http://schemas.microsoft.com/office/drawing/2014/main" id="{1EC23FF6-627C-0396-324D-2C938EA5991A}"/>
                </a:ext>
              </a:extLst>
            </p:cNvPr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5" name="Group 347">
            <a:extLst>
              <a:ext uri="{FF2B5EF4-FFF2-40B4-BE49-F238E27FC236}">
                <a16:creationId xmlns:a16="http://schemas.microsoft.com/office/drawing/2014/main" id="{D900CEDF-6BCE-9153-9004-60AA590B3012}"/>
              </a:ext>
            </a:extLst>
          </p:cNvPr>
          <p:cNvGrpSpPr>
            <a:grpSpLocks/>
          </p:cNvGrpSpPr>
          <p:nvPr/>
        </p:nvGrpSpPr>
        <p:grpSpPr bwMode="auto">
          <a:xfrm>
            <a:off x="7652016" y="5464092"/>
            <a:ext cx="522452" cy="260369"/>
            <a:chOff x="1871277" y="1576300"/>
            <a:chExt cx="1128371" cy="437861"/>
          </a:xfrm>
        </p:grpSpPr>
        <p:sp>
          <p:nvSpPr>
            <p:cNvPr id="906" name="Oval 905">
              <a:extLst>
                <a:ext uri="{FF2B5EF4-FFF2-40B4-BE49-F238E27FC236}">
                  <a16:creationId xmlns:a16="http://schemas.microsoft.com/office/drawing/2014/main" id="{DBFC2976-DBD5-8370-06B9-3988479C85BC}"/>
                </a:ext>
              </a:extLst>
            </p:cNvPr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07" name="Rectangle 906">
              <a:extLst>
                <a:ext uri="{FF2B5EF4-FFF2-40B4-BE49-F238E27FC236}">
                  <a16:creationId xmlns:a16="http://schemas.microsoft.com/office/drawing/2014/main" id="{5FA57790-D83B-840B-F82B-CD6158144D1D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08" name="Oval 907">
              <a:extLst>
                <a:ext uri="{FF2B5EF4-FFF2-40B4-BE49-F238E27FC236}">
                  <a16:creationId xmlns:a16="http://schemas.microsoft.com/office/drawing/2014/main" id="{08B85C7C-0685-AEF1-C37E-A7D3884FA5E4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09" name="Freeform 1004">
              <a:extLst>
                <a:ext uri="{FF2B5EF4-FFF2-40B4-BE49-F238E27FC236}">
                  <a16:creationId xmlns:a16="http://schemas.microsoft.com/office/drawing/2014/main" id="{FBFF71BC-39FD-B8F2-D322-74A9976D4508}"/>
                </a:ext>
              </a:extLst>
            </p:cNvPr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10" name="Freeform 1005">
              <a:extLst>
                <a:ext uri="{FF2B5EF4-FFF2-40B4-BE49-F238E27FC236}">
                  <a16:creationId xmlns:a16="http://schemas.microsoft.com/office/drawing/2014/main" id="{0DFAD6D7-BDD4-BA48-E567-C232E8493172}"/>
                </a:ext>
              </a:extLst>
            </p:cNvPr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11" name="Freeform 1006">
              <a:extLst>
                <a:ext uri="{FF2B5EF4-FFF2-40B4-BE49-F238E27FC236}">
                  <a16:creationId xmlns:a16="http://schemas.microsoft.com/office/drawing/2014/main" id="{AA0CAD59-56A3-E08B-67D5-345ACD9CF72F}"/>
                </a:ext>
              </a:extLst>
            </p:cNvPr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12" name="Freeform 1007">
              <a:extLst>
                <a:ext uri="{FF2B5EF4-FFF2-40B4-BE49-F238E27FC236}">
                  <a16:creationId xmlns:a16="http://schemas.microsoft.com/office/drawing/2014/main" id="{C0CF88B5-4916-54A0-F923-9B66475F9707}"/>
                </a:ext>
              </a:extLst>
            </p:cNvPr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913" name="Straight Connector 912">
              <a:extLst>
                <a:ext uri="{FF2B5EF4-FFF2-40B4-BE49-F238E27FC236}">
                  <a16:creationId xmlns:a16="http://schemas.microsoft.com/office/drawing/2014/main" id="{9961B9E3-97B0-22F2-80A6-73A4674DCC18}"/>
                </a:ext>
              </a:extLst>
            </p:cNvPr>
            <p:cNvCxnSpPr>
              <a:endCxn id="90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" name="Straight Connector 913">
              <a:extLst>
                <a:ext uri="{FF2B5EF4-FFF2-40B4-BE49-F238E27FC236}">
                  <a16:creationId xmlns:a16="http://schemas.microsoft.com/office/drawing/2014/main" id="{3328E210-9778-06E5-0060-875B97A10ADC}"/>
                </a:ext>
              </a:extLst>
            </p:cNvPr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5" name="TextBox 914">
            <a:extLst>
              <a:ext uri="{FF2B5EF4-FFF2-40B4-BE49-F238E27FC236}">
                <a16:creationId xmlns:a16="http://schemas.microsoft.com/office/drawing/2014/main" id="{113590F7-8E55-6EC5-C534-25B48594C5F0}"/>
              </a:ext>
            </a:extLst>
          </p:cNvPr>
          <p:cNvSpPr txBox="1"/>
          <p:nvPr/>
        </p:nvSpPr>
        <p:spPr>
          <a:xfrm>
            <a:off x="9372104" y="1818087"/>
            <a:ext cx="28926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We have not addressed how we will overcome various transmission mediums!</a:t>
            </a:r>
          </a:p>
        </p:txBody>
      </p:sp>
    </p:spTree>
    <p:extLst>
      <p:ext uri="{BB962C8B-B14F-4D97-AF65-F5344CB8AC3E}">
        <p14:creationId xmlns:p14="http://schemas.microsoft.com/office/powerpoint/2010/main" val="10719354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>
                <a:latin typeface="Arial"/>
                <a:cs typeface="Arial"/>
              </a:rPr>
              <a:t>Random Access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40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7652B8-8F45-C3F4-38BA-E62C5D788E58}"/>
              </a:ext>
            </a:extLst>
          </p:cNvPr>
          <p:cNvSpPr txBox="1"/>
          <p:nvPr/>
        </p:nvSpPr>
        <p:spPr>
          <a:xfrm>
            <a:off x="326231" y="711165"/>
            <a:ext cx="5891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Collisions will occur, but we will try to </a:t>
            </a:r>
            <a:r>
              <a:rPr lang="en-US" i="1" dirty="0"/>
              <a:t>recover</a:t>
            </a:r>
            <a:r>
              <a:rPr lang="en-US" dirty="0"/>
              <a:t> from them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B164A5-2B50-8108-D2F5-E97B02D7193B}"/>
              </a:ext>
            </a:extLst>
          </p:cNvPr>
          <p:cNvSpPr txBox="1"/>
          <p:nvPr/>
        </p:nvSpPr>
        <p:spPr>
          <a:xfrm>
            <a:off x="203426" y="1336277"/>
            <a:ext cx="599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Slotted ALOHA</a:t>
            </a:r>
            <a:r>
              <a:rPr lang="en-US" dirty="0"/>
              <a:t>: Divide up time into discrete L/R “slots” </a:t>
            </a:r>
            <a:r>
              <a:rPr lang="en-US" b="1" dirty="0"/>
              <a:t> </a:t>
            </a:r>
          </a:p>
        </p:txBody>
      </p:sp>
      <p:grpSp>
        <p:nvGrpSpPr>
          <p:cNvPr id="5" name="Group 51">
            <a:extLst>
              <a:ext uri="{FF2B5EF4-FFF2-40B4-BE49-F238E27FC236}">
                <a16:creationId xmlns:a16="http://schemas.microsoft.com/office/drawing/2014/main" id="{6F38C6C0-6B33-A5B8-ED88-622972910FAE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2779998"/>
            <a:ext cx="922337" cy="658813"/>
            <a:chOff x="267" y="2244"/>
            <a:chExt cx="581" cy="415"/>
          </a:xfrm>
        </p:grpSpPr>
        <p:sp>
          <p:nvSpPr>
            <p:cNvPr id="7" name="Rectangle 36">
              <a:extLst>
                <a:ext uri="{FF2B5EF4-FFF2-40B4-BE49-F238E27FC236}">
                  <a16:creationId xmlns:a16="http://schemas.microsoft.com/office/drawing/2014/main" id="{A90A828F-8448-5817-418A-8C1F5AD1EE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17" y="2400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8" name="Group 38">
              <a:extLst>
                <a:ext uri="{FF2B5EF4-FFF2-40B4-BE49-F238E27FC236}">
                  <a16:creationId xmlns:a16="http://schemas.microsoft.com/office/drawing/2014/main" id="{115CD66F-DDE6-21F3-4A1A-CAB34B8D99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" y="2244"/>
              <a:ext cx="512" cy="415"/>
              <a:chOff x="-44" y="1473"/>
              <a:chExt cx="981" cy="1105"/>
            </a:xfrm>
          </p:grpSpPr>
          <p:pic>
            <p:nvPicPr>
              <p:cNvPr id="9" name="Picture 39" descr="desktop_computer_stylized_medium">
                <a:extLst>
                  <a:ext uri="{FF2B5EF4-FFF2-40B4-BE49-F238E27FC236}">
                    <a16:creationId xmlns:a16="http://schemas.microsoft.com/office/drawing/2014/main" id="{42EDD3ED-2B63-07B9-016C-74F20F23B2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Freeform 40">
                <a:extLst>
                  <a:ext uri="{FF2B5EF4-FFF2-40B4-BE49-F238E27FC236}">
                    <a16:creationId xmlns:a16="http://schemas.microsoft.com/office/drawing/2014/main" id="{7A38370C-EADC-9805-C9E9-CE358FFD82A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1" name="Group 51">
            <a:extLst>
              <a:ext uri="{FF2B5EF4-FFF2-40B4-BE49-F238E27FC236}">
                <a16:creationId xmlns:a16="http://schemas.microsoft.com/office/drawing/2014/main" id="{8DC90367-E4CC-016E-F098-0A3CE9C40F4B}"/>
              </a:ext>
            </a:extLst>
          </p:cNvPr>
          <p:cNvGrpSpPr>
            <a:grpSpLocks/>
          </p:cNvGrpSpPr>
          <p:nvPr/>
        </p:nvGrpSpPr>
        <p:grpSpPr bwMode="auto">
          <a:xfrm>
            <a:off x="326232" y="3554023"/>
            <a:ext cx="922337" cy="658813"/>
            <a:chOff x="267" y="2244"/>
            <a:chExt cx="581" cy="415"/>
          </a:xfrm>
        </p:grpSpPr>
        <p:sp>
          <p:nvSpPr>
            <p:cNvPr id="12" name="Rectangle 36">
              <a:extLst>
                <a:ext uri="{FF2B5EF4-FFF2-40B4-BE49-F238E27FC236}">
                  <a16:creationId xmlns:a16="http://schemas.microsoft.com/office/drawing/2014/main" id="{FF725718-F884-39DA-C98B-506F27B22A8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17" y="2400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22767265-C9EF-5708-4142-CE3B7BB4A2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" y="2244"/>
              <a:ext cx="512" cy="415"/>
              <a:chOff x="-44" y="1473"/>
              <a:chExt cx="981" cy="1105"/>
            </a:xfrm>
          </p:grpSpPr>
          <p:pic>
            <p:nvPicPr>
              <p:cNvPr id="14" name="Picture 39" descr="desktop_computer_stylized_medium">
                <a:extLst>
                  <a:ext uri="{FF2B5EF4-FFF2-40B4-BE49-F238E27FC236}">
                    <a16:creationId xmlns:a16="http://schemas.microsoft.com/office/drawing/2014/main" id="{EA41A387-99DD-3C21-19A8-CA9D88E2DC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Freeform 40">
                <a:extLst>
                  <a:ext uri="{FF2B5EF4-FFF2-40B4-BE49-F238E27FC236}">
                    <a16:creationId xmlns:a16="http://schemas.microsoft.com/office/drawing/2014/main" id="{B05F4EE3-34D0-7D36-91C6-5B442D7A833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6" name="Group 51">
            <a:extLst>
              <a:ext uri="{FF2B5EF4-FFF2-40B4-BE49-F238E27FC236}">
                <a16:creationId xmlns:a16="http://schemas.microsoft.com/office/drawing/2014/main" id="{56ABE03C-C338-CE06-FBEF-4DD132A7E622}"/>
              </a:ext>
            </a:extLst>
          </p:cNvPr>
          <p:cNvGrpSpPr>
            <a:grpSpLocks/>
          </p:cNvGrpSpPr>
          <p:nvPr/>
        </p:nvGrpSpPr>
        <p:grpSpPr bwMode="auto">
          <a:xfrm>
            <a:off x="326231" y="4417438"/>
            <a:ext cx="922337" cy="658813"/>
            <a:chOff x="267" y="2244"/>
            <a:chExt cx="581" cy="415"/>
          </a:xfrm>
        </p:grpSpPr>
        <p:sp>
          <p:nvSpPr>
            <p:cNvPr id="17" name="Rectangle 36">
              <a:extLst>
                <a:ext uri="{FF2B5EF4-FFF2-40B4-BE49-F238E27FC236}">
                  <a16:creationId xmlns:a16="http://schemas.microsoft.com/office/drawing/2014/main" id="{3CD87BE5-913B-18B2-4528-2088275EBD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17" y="2400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AE6279C9-235F-86C0-3507-BA3F9C4212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" y="2244"/>
              <a:ext cx="512" cy="415"/>
              <a:chOff x="-44" y="1473"/>
              <a:chExt cx="981" cy="1105"/>
            </a:xfrm>
          </p:grpSpPr>
          <p:pic>
            <p:nvPicPr>
              <p:cNvPr id="19" name="Picture 39" descr="desktop_computer_stylized_medium">
                <a:extLst>
                  <a:ext uri="{FF2B5EF4-FFF2-40B4-BE49-F238E27FC236}">
                    <a16:creationId xmlns:a16="http://schemas.microsoft.com/office/drawing/2014/main" id="{F4E08E4E-86C9-59E4-BDEE-F8BFA4E7D2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Freeform 40">
                <a:extLst>
                  <a:ext uri="{FF2B5EF4-FFF2-40B4-BE49-F238E27FC236}">
                    <a16:creationId xmlns:a16="http://schemas.microsoft.com/office/drawing/2014/main" id="{99FAE387-F265-1EEE-E075-2892C61076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5BDB88A-072F-6B59-7157-DCBCF452DE8A}"/>
              </a:ext>
            </a:extLst>
          </p:cNvPr>
          <p:cNvCxnSpPr>
            <a:cxnSpLocks/>
          </p:cNvCxnSpPr>
          <p:nvPr/>
        </p:nvCxnSpPr>
        <p:spPr>
          <a:xfrm>
            <a:off x="992981" y="3438811"/>
            <a:ext cx="632221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270F56-9BC4-1E46-AA7D-3C96254C0183}"/>
              </a:ext>
            </a:extLst>
          </p:cNvPr>
          <p:cNvCxnSpPr>
            <a:cxnSpLocks/>
          </p:cNvCxnSpPr>
          <p:nvPr/>
        </p:nvCxnSpPr>
        <p:spPr>
          <a:xfrm>
            <a:off x="992980" y="4267200"/>
            <a:ext cx="63222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0ABA0BC-1D9B-6DDE-7E99-8D0E5647A910}"/>
              </a:ext>
            </a:extLst>
          </p:cNvPr>
          <p:cNvCxnSpPr>
            <a:cxnSpLocks/>
          </p:cNvCxnSpPr>
          <p:nvPr/>
        </p:nvCxnSpPr>
        <p:spPr>
          <a:xfrm flipV="1">
            <a:off x="1012988" y="5076251"/>
            <a:ext cx="6226012" cy="291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5B96943-B7B7-D544-4D4B-254A5D8057CB}"/>
              </a:ext>
            </a:extLst>
          </p:cNvPr>
          <p:cNvSpPr txBox="1"/>
          <p:nvPr/>
        </p:nvSpPr>
        <p:spPr>
          <a:xfrm>
            <a:off x="8991600" y="1295400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 = size of frame</a:t>
            </a:r>
          </a:p>
          <a:p>
            <a:r>
              <a:rPr lang="en-US" dirty="0"/>
              <a:t>R = Bandwidth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9354F8-2384-8A47-75FD-B4CEE73ACFCE}"/>
              </a:ext>
            </a:extLst>
          </p:cNvPr>
          <p:cNvSpPr txBox="1"/>
          <p:nvPr/>
        </p:nvSpPr>
        <p:spPr>
          <a:xfrm>
            <a:off x="8991600" y="1974438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L/R = Time needed to transmit one frame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0FCEC3C-98E0-9F3C-C060-89723CD1D153}"/>
              </a:ext>
            </a:extLst>
          </p:cNvPr>
          <p:cNvCxnSpPr/>
          <p:nvPr/>
        </p:nvCxnSpPr>
        <p:spPr>
          <a:xfrm>
            <a:off x="1371600" y="2779998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B71B8F-0462-A80A-115A-DFA753E3E34D}"/>
              </a:ext>
            </a:extLst>
          </p:cNvPr>
          <p:cNvCxnSpPr/>
          <p:nvPr/>
        </p:nvCxnSpPr>
        <p:spPr>
          <a:xfrm>
            <a:off x="2133600" y="2779998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7EDA4CF-68D0-3974-E251-2A006B66D5C9}"/>
              </a:ext>
            </a:extLst>
          </p:cNvPr>
          <p:cNvCxnSpPr/>
          <p:nvPr/>
        </p:nvCxnSpPr>
        <p:spPr>
          <a:xfrm>
            <a:off x="2895600" y="2743200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B4680E7-4B70-60B0-1F57-A877D2397E46}"/>
              </a:ext>
            </a:extLst>
          </p:cNvPr>
          <p:cNvCxnSpPr/>
          <p:nvPr/>
        </p:nvCxnSpPr>
        <p:spPr>
          <a:xfrm>
            <a:off x="3657600" y="2743200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068459F-AC71-1C0D-CC8A-681F898773E1}"/>
              </a:ext>
            </a:extLst>
          </p:cNvPr>
          <p:cNvCxnSpPr/>
          <p:nvPr/>
        </p:nvCxnSpPr>
        <p:spPr>
          <a:xfrm>
            <a:off x="4343400" y="2779998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A75F969-7620-593E-86FD-D492FC30D1CA}"/>
              </a:ext>
            </a:extLst>
          </p:cNvPr>
          <p:cNvCxnSpPr/>
          <p:nvPr/>
        </p:nvCxnSpPr>
        <p:spPr>
          <a:xfrm>
            <a:off x="5105400" y="2779998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B57CFC7-F31A-126D-AD46-05220A93413E}"/>
              </a:ext>
            </a:extLst>
          </p:cNvPr>
          <p:cNvCxnSpPr/>
          <p:nvPr/>
        </p:nvCxnSpPr>
        <p:spPr>
          <a:xfrm>
            <a:off x="5867400" y="2743200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01DF6FF-8917-43A7-CEBC-F4EA4C33EFFA}"/>
              </a:ext>
            </a:extLst>
          </p:cNvPr>
          <p:cNvCxnSpPr/>
          <p:nvPr/>
        </p:nvCxnSpPr>
        <p:spPr>
          <a:xfrm>
            <a:off x="6629400" y="2743200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5B79CCC-E5CC-DD74-07A7-0026C941500E}"/>
              </a:ext>
            </a:extLst>
          </p:cNvPr>
          <p:cNvSpPr txBox="1"/>
          <p:nvPr/>
        </p:nvSpPr>
        <p:spPr>
          <a:xfrm>
            <a:off x="1153698" y="2489964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L/R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972800-14A1-599E-D0FE-38A4D964BF46}"/>
              </a:ext>
            </a:extLst>
          </p:cNvPr>
          <p:cNvSpPr txBox="1"/>
          <p:nvPr/>
        </p:nvSpPr>
        <p:spPr>
          <a:xfrm>
            <a:off x="1798678" y="2478036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 L/R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58399C-AD64-08D7-703A-B42840ED1F44}"/>
              </a:ext>
            </a:extLst>
          </p:cNvPr>
          <p:cNvSpPr txBox="1"/>
          <p:nvPr/>
        </p:nvSpPr>
        <p:spPr>
          <a:xfrm>
            <a:off x="2560677" y="2446052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 L/R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36324F8-DDCF-7566-3930-0F7897C78275}"/>
              </a:ext>
            </a:extLst>
          </p:cNvPr>
          <p:cNvSpPr txBox="1"/>
          <p:nvPr/>
        </p:nvSpPr>
        <p:spPr>
          <a:xfrm>
            <a:off x="3470440" y="237305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E3F5192-BB24-090B-7B58-F0792C1A8732}"/>
              </a:ext>
            </a:extLst>
          </p:cNvPr>
          <p:cNvSpPr txBox="1"/>
          <p:nvPr/>
        </p:nvSpPr>
        <p:spPr>
          <a:xfrm>
            <a:off x="203426" y="1696165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collisions occur, the colliding nodes will flip a coin to see who should retransmit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7BAF60-DC71-C9B2-4CFA-FBED97DFD1A7}"/>
              </a:ext>
            </a:extLst>
          </p:cNvPr>
          <p:cNvSpPr/>
          <p:nvPr/>
        </p:nvSpPr>
        <p:spPr>
          <a:xfrm>
            <a:off x="1386563" y="2933731"/>
            <a:ext cx="747036" cy="34316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3A1213-A74C-6B76-5E1E-BB884160FE83}"/>
              </a:ext>
            </a:extLst>
          </p:cNvPr>
          <p:cNvSpPr/>
          <p:nvPr/>
        </p:nvSpPr>
        <p:spPr>
          <a:xfrm>
            <a:off x="1387862" y="3691092"/>
            <a:ext cx="745738" cy="3431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B04010-2445-9FB1-ED9C-552EE1030F88}"/>
              </a:ext>
            </a:extLst>
          </p:cNvPr>
          <p:cNvSpPr/>
          <p:nvPr/>
        </p:nvSpPr>
        <p:spPr>
          <a:xfrm>
            <a:off x="1371599" y="4575260"/>
            <a:ext cx="745740" cy="34316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1EE4B6-E375-CE15-43C6-7C5F3B345BEE}"/>
              </a:ext>
            </a:extLst>
          </p:cNvPr>
          <p:cNvSpPr txBox="1"/>
          <p:nvPr/>
        </p:nvSpPr>
        <p:spPr>
          <a:xfrm>
            <a:off x="1344128" y="5347212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Collision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8BBFCB-044A-486D-F900-3858D68E0A84}"/>
              </a:ext>
            </a:extLst>
          </p:cNvPr>
          <p:cNvSpPr/>
          <p:nvPr/>
        </p:nvSpPr>
        <p:spPr>
          <a:xfrm>
            <a:off x="2912491" y="2911925"/>
            <a:ext cx="747036" cy="34316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8F5B3C-FA46-6241-0D74-C71702DD94BC}"/>
              </a:ext>
            </a:extLst>
          </p:cNvPr>
          <p:cNvSpPr/>
          <p:nvPr/>
        </p:nvSpPr>
        <p:spPr>
          <a:xfrm>
            <a:off x="2905613" y="3692073"/>
            <a:ext cx="745738" cy="3431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5D8082-5C04-981E-CA34-633C214ABB85}"/>
              </a:ext>
            </a:extLst>
          </p:cNvPr>
          <p:cNvSpPr txBox="1"/>
          <p:nvPr/>
        </p:nvSpPr>
        <p:spPr>
          <a:xfrm>
            <a:off x="2250335" y="5367685"/>
            <a:ext cx="620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Empty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19EDE5-7A7C-B56B-2FC5-C11491AA2245}"/>
              </a:ext>
            </a:extLst>
          </p:cNvPr>
          <p:cNvSpPr txBox="1"/>
          <p:nvPr/>
        </p:nvSpPr>
        <p:spPr>
          <a:xfrm>
            <a:off x="2927198" y="5381458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Collision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AA42D42-4FC9-076C-86D7-430796AF69D9}"/>
              </a:ext>
            </a:extLst>
          </p:cNvPr>
          <p:cNvSpPr/>
          <p:nvPr/>
        </p:nvSpPr>
        <p:spPr>
          <a:xfrm>
            <a:off x="3651351" y="3691092"/>
            <a:ext cx="683870" cy="3431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12F5B2-5973-F042-2D15-49AFC7622C1A}"/>
              </a:ext>
            </a:extLst>
          </p:cNvPr>
          <p:cNvSpPr txBox="1"/>
          <p:nvPr/>
        </p:nvSpPr>
        <p:spPr>
          <a:xfrm>
            <a:off x="1350539" y="4587904"/>
            <a:ext cx="81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Waiting a random delay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569A625-BEC1-92E0-E003-8A2919F516D3}"/>
              </a:ext>
            </a:extLst>
          </p:cNvPr>
          <p:cNvSpPr txBox="1"/>
          <p:nvPr/>
        </p:nvSpPr>
        <p:spPr>
          <a:xfrm>
            <a:off x="2946663" y="2899737"/>
            <a:ext cx="81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Waiting a random delay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5233A1-8415-8EB2-3716-1D878FFA55F8}"/>
              </a:ext>
            </a:extLst>
          </p:cNvPr>
          <p:cNvSpPr txBox="1"/>
          <p:nvPr/>
        </p:nvSpPr>
        <p:spPr>
          <a:xfrm>
            <a:off x="3666946" y="5400743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Success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B37408-3D2B-2E34-D6A7-0BDE0264666F}"/>
              </a:ext>
            </a:extLst>
          </p:cNvPr>
          <p:cNvSpPr txBox="1"/>
          <p:nvPr/>
        </p:nvSpPr>
        <p:spPr>
          <a:xfrm>
            <a:off x="4413098" y="5380769"/>
            <a:ext cx="620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Empty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1463A4E-D8F8-BB11-A595-DD565D39302F}"/>
              </a:ext>
            </a:extLst>
          </p:cNvPr>
          <p:cNvSpPr/>
          <p:nvPr/>
        </p:nvSpPr>
        <p:spPr>
          <a:xfrm>
            <a:off x="5105435" y="2911924"/>
            <a:ext cx="747036" cy="34316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A58B1EE-B336-FCC6-8BBA-DF949DBE4FA1}"/>
              </a:ext>
            </a:extLst>
          </p:cNvPr>
          <p:cNvSpPr/>
          <p:nvPr/>
        </p:nvSpPr>
        <p:spPr>
          <a:xfrm>
            <a:off x="5114196" y="4535990"/>
            <a:ext cx="745740" cy="34316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C4D2E4F-22C1-39BB-344C-A084316BF714}"/>
              </a:ext>
            </a:extLst>
          </p:cNvPr>
          <p:cNvSpPr txBox="1"/>
          <p:nvPr/>
        </p:nvSpPr>
        <p:spPr>
          <a:xfrm>
            <a:off x="5090724" y="5411208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Collision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0AB0C5D-48C0-10D8-22BF-DF821AEC83A3}"/>
              </a:ext>
            </a:extLst>
          </p:cNvPr>
          <p:cNvSpPr txBox="1"/>
          <p:nvPr/>
        </p:nvSpPr>
        <p:spPr>
          <a:xfrm>
            <a:off x="5105400" y="2910156"/>
            <a:ext cx="8782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Waiting a random delay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81FC2B4-33C4-F41F-6037-890CBF2EA0E3}"/>
              </a:ext>
            </a:extLst>
          </p:cNvPr>
          <p:cNvSpPr/>
          <p:nvPr/>
        </p:nvSpPr>
        <p:spPr>
          <a:xfrm>
            <a:off x="5882330" y="4535989"/>
            <a:ext cx="745740" cy="34316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7DA5CC-311F-28C5-BB4A-69BA134B4D37}"/>
              </a:ext>
            </a:extLst>
          </p:cNvPr>
          <p:cNvSpPr txBox="1"/>
          <p:nvPr/>
        </p:nvSpPr>
        <p:spPr>
          <a:xfrm>
            <a:off x="5835110" y="5400742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31589488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>
                <a:latin typeface="Arial"/>
                <a:cs typeface="Arial"/>
              </a:rPr>
              <a:t>Random Access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41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7652B8-8F45-C3F4-38BA-E62C5D788E58}"/>
              </a:ext>
            </a:extLst>
          </p:cNvPr>
          <p:cNvSpPr txBox="1"/>
          <p:nvPr/>
        </p:nvSpPr>
        <p:spPr>
          <a:xfrm>
            <a:off x="326231" y="711165"/>
            <a:ext cx="5891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Collisions will occur, but we will try to </a:t>
            </a:r>
            <a:r>
              <a:rPr lang="en-US" i="1" dirty="0"/>
              <a:t>recover</a:t>
            </a:r>
            <a:r>
              <a:rPr lang="en-US" dirty="0"/>
              <a:t> from them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B164A5-2B50-8108-D2F5-E97B02D7193B}"/>
              </a:ext>
            </a:extLst>
          </p:cNvPr>
          <p:cNvSpPr txBox="1"/>
          <p:nvPr/>
        </p:nvSpPr>
        <p:spPr>
          <a:xfrm>
            <a:off x="203426" y="1336277"/>
            <a:ext cx="599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Slotted ALOHA</a:t>
            </a:r>
            <a:r>
              <a:rPr lang="en-US" dirty="0"/>
              <a:t>: Divide up time into discrete L/R “slots” </a:t>
            </a:r>
            <a:r>
              <a:rPr lang="en-US" b="1" dirty="0"/>
              <a:t> </a:t>
            </a:r>
          </a:p>
        </p:txBody>
      </p:sp>
      <p:grpSp>
        <p:nvGrpSpPr>
          <p:cNvPr id="5" name="Group 51">
            <a:extLst>
              <a:ext uri="{FF2B5EF4-FFF2-40B4-BE49-F238E27FC236}">
                <a16:creationId xmlns:a16="http://schemas.microsoft.com/office/drawing/2014/main" id="{6F38C6C0-6B33-A5B8-ED88-622972910FAE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2779998"/>
            <a:ext cx="922337" cy="658813"/>
            <a:chOff x="267" y="2244"/>
            <a:chExt cx="581" cy="415"/>
          </a:xfrm>
        </p:grpSpPr>
        <p:sp>
          <p:nvSpPr>
            <p:cNvPr id="7" name="Rectangle 36">
              <a:extLst>
                <a:ext uri="{FF2B5EF4-FFF2-40B4-BE49-F238E27FC236}">
                  <a16:creationId xmlns:a16="http://schemas.microsoft.com/office/drawing/2014/main" id="{A90A828F-8448-5817-418A-8C1F5AD1EE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17" y="2400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8" name="Group 38">
              <a:extLst>
                <a:ext uri="{FF2B5EF4-FFF2-40B4-BE49-F238E27FC236}">
                  <a16:creationId xmlns:a16="http://schemas.microsoft.com/office/drawing/2014/main" id="{115CD66F-DDE6-21F3-4A1A-CAB34B8D99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" y="2244"/>
              <a:ext cx="512" cy="415"/>
              <a:chOff x="-44" y="1473"/>
              <a:chExt cx="981" cy="1105"/>
            </a:xfrm>
          </p:grpSpPr>
          <p:pic>
            <p:nvPicPr>
              <p:cNvPr id="9" name="Picture 39" descr="desktop_computer_stylized_medium">
                <a:extLst>
                  <a:ext uri="{FF2B5EF4-FFF2-40B4-BE49-F238E27FC236}">
                    <a16:creationId xmlns:a16="http://schemas.microsoft.com/office/drawing/2014/main" id="{42EDD3ED-2B63-07B9-016C-74F20F23B2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Freeform 40">
                <a:extLst>
                  <a:ext uri="{FF2B5EF4-FFF2-40B4-BE49-F238E27FC236}">
                    <a16:creationId xmlns:a16="http://schemas.microsoft.com/office/drawing/2014/main" id="{7A38370C-EADC-9805-C9E9-CE358FFD82A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1" name="Group 51">
            <a:extLst>
              <a:ext uri="{FF2B5EF4-FFF2-40B4-BE49-F238E27FC236}">
                <a16:creationId xmlns:a16="http://schemas.microsoft.com/office/drawing/2014/main" id="{8DC90367-E4CC-016E-F098-0A3CE9C40F4B}"/>
              </a:ext>
            </a:extLst>
          </p:cNvPr>
          <p:cNvGrpSpPr>
            <a:grpSpLocks/>
          </p:cNvGrpSpPr>
          <p:nvPr/>
        </p:nvGrpSpPr>
        <p:grpSpPr bwMode="auto">
          <a:xfrm>
            <a:off x="326232" y="3554023"/>
            <a:ext cx="922337" cy="658813"/>
            <a:chOff x="267" y="2244"/>
            <a:chExt cx="581" cy="415"/>
          </a:xfrm>
        </p:grpSpPr>
        <p:sp>
          <p:nvSpPr>
            <p:cNvPr id="12" name="Rectangle 36">
              <a:extLst>
                <a:ext uri="{FF2B5EF4-FFF2-40B4-BE49-F238E27FC236}">
                  <a16:creationId xmlns:a16="http://schemas.microsoft.com/office/drawing/2014/main" id="{FF725718-F884-39DA-C98B-506F27B22A8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17" y="2400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3" name="Group 38">
              <a:extLst>
                <a:ext uri="{FF2B5EF4-FFF2-40B4-BE49-F238E27FC236}">
                  <a16:creationId xmlns:a16="http://schemas.microsoft.com/office/drawing/2014/main" id="{22767265-C9EF-5708-4142-CE3B7BB4A2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" y="2244"/>
              <a:ext cx="512" cy="415"/>
              <a:chOff x="-44" y="1473"/>
              <a:chExt cx="981" cy="1105"/>
            </a:xfrm>
          </p:grpSpPr>
          <p:pic>
            <p:nvPicPr>
              <p:cNvPr id="14" name="Picture 39" descr="desktop_computer_stylized_medium">
                <a:extLst>
                  <a:ext uri="{FF2B5EF4-FFF2-40B4-BE49-F238E27FC236}">
                    <a16:creationId xmlns:a16="http://schemas.microsoft.com/office/drawing/2014/main" id="{EA41A387-99DD-3C21-19A8-CA9D88E2DC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Freeform 40">
                <a:extLst>
                  <a:ext uri="{FF2B5EF4-FFF2-40B4-BE49-F238E27FC236}">
                    <a16:creationId xmlns:a16="http://schemas.microsoft.com/office/drawing/2014/main" id="{B05F4EE3-34D0-7D36-91C6-5B442D7A833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6" name="Group 51">
            <a:extLst>
              <a:ext uri="{FF2B5EF4-FFF2-40B4-BE49-F238E27FC236}">
                <a16:creationId xmlns:a16="http://schemas.microsoft.com/office/drawing/2014/main" id="{56ABE03C-C338-CE06-FBEF-4DD132A7E622}"/>
              </a:ext>
            </a:extLst>
          </p:cNvPr>
          <p:cNvGrpSpPr>
            <a:grpSpLocks/>
          </p:cNvGrpSpPr>
          <p:nvPr/>
        </p:nvGrpSpPr>
        <p:grpSpPr bwMode="auto">
          <a:xfrm>
            <a:off x="326231" y="4417438"/>
            <a:ext cx="922337" cy="658813"/>
            <a:chOff x="267" y="2244"/>
            <a:chExt cx="581" cy="415"/>
          </a:xfrm>
        </p:grpSpPr>
        <p:sp>
          <p:nvSpPr>
            <p:cNvPr id="17" name="Rectangle 36">
              <a:extLst>
                <a:ext uri="{FF2B5EF4-FFF2-40B4-BE49-F238E27FC236}">
                  <a16:creationId xmlns:a16="http://schemas.microsoft.com/office/drawing/2014/main" id="{3CD87BE5-913B-18B2-4528-2088275EBD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17" y="2400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8" name="Group 38">
              <a:extLst>
                <a:ext uri="{FF2B5EF4-FFF2-40B4-BE49-F238E27FC236}">
                  <a16:creationId xmlns:a16="http://schemas.microsoft.com/office/drawing/2014/main" id="{AE6279C9-235F-86C0-3507-BA3F9C4212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" y="2244"/>
              <a:ext cx="512" cy="415"/>
              <a:chOff x="-44" y="1473"/>
              <a:chExt cx="981" cy="1105"/>
            </a:xfrm>
          </p:grpSpPr>
          <p:pic>
            <p:nvPicPr>
              <p:cNvPr id="19" name="Picture 39" descr="desktop_computer_stylized_medium">
                <a:extLst>
                  <a:ext uri="{FF2B5EF4-FFF2-40B4-BE49-F238E27FC236}">
                    <a16:creationId xmlns:a16="http://schemas.microsoft.com/office/drawing/2014/main" id="{F4E08E4E-86C9-59E4-BDEE-F8BFA4E7D2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Freeform 40">
                <a:extLst>
                  <a:ext uri="{FF2B5EF4-FFF2-40B4-BE49-F238E27FC236}">
                    <a16:creationId xmlns:a16="http://schemas.microsoft.com/office/drawing/2014/main" id="{99FAE387-F265-1EEE-E075-2892C61076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5BDB88A-072F-6B59-7157-DCBCF452DE8A}"/>
              </a:ext>
            </a:extLst>
          </p:cNvPr>
          <p:cNvCxnSpPr>
            <a:cxnSpLocks/>
          </p:cNvCxnSpPr>
          <p:nvPr/>
        </p:nvCxnSpPr>
        <p:spPr>
          <a:xfrm>
            <a:off x="992981" y="3438811"/>
            <a:ext cx="632221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270F56-9BC4-1E46-AA7D-3C96254C0183}"/>
              </a:ext>
            </a:extLst>
          </p:cNvPr>
          <p:cNvCxnSpPr>
            <a:cxnSpLocks/>
          </p:cNvCxnSpPr>
          <p:nvPr/>
        </p:nvCxnSpPr>
        <p:spPr>
          <a:xfrm>
            <a:off x="992980" y="4267200"/>
            <a:ext cx="63222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0ABA0BC-1D9B-6DDE-7E99-8D0E5647A910}"/>
              </a:ext>
            </a:extLst>
          </p:cNvPr>
          <p:cNvCxnSpPr>
            <a:cxnSpLocks/>
          </p:cNvCxnSpPr>
          <p:nvPr/>
        </p:nvCxnSpPr>
        <p:spPr>
          <a:xfrm flipV="1">
            <a:off x="1012988" y="5076251"/>
            <a:ext cx="6226012" cy="291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5B96943-B7B7-D544-4D4B-254A5D8057CB}"/>
              </a:ext>
            </a:extLst>
          </p:cNvPr>
          <p:cNvSpPr txBox="1"/>
          <p:nvPr/>
        </p:nvSpPr>
        <p:spPr>
          <a:xfrm>
            <a:off x="8991600" y="1295400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 = size of frame</a:t>
            </a:r>
          </a:p>
          <a:p>
            <a:r>
              <a:rPr lang="en-US" dirty="0"/>
              <a:t>R = Bandwidth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9354F8-2384-8A47-75FD-B4CEE73ACFCE}"/>
              </a:ext>
            </a:extLst>
          </p:cNvPr>
          <p:cNvSpPr txBox="1"/>
          <p:nvPr/>
        </p:nvSpPr>
        <p:spPr>
          <a:xfrm>
            <a:off x="8991600" y="1974438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L/R = Time needed to transmit one frame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0FCEC3C-98E0-9F3C-C060-89723CD1D153}"/>
              </a:ext>
            </a:extLst>
          </p:cNvPr>
          <p:cNvCxnSpPr/>
          <p:nvPr/>
        </p:nvCxnSpPr>
        <p:spPr>
          <a:xfrm>
            <a:off x="1371600" y="2779998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B71B8F-0462-A80A-115A-DFA753E3E34D}"/>
              </a:ext>
            </a:extLst>
          </p:cNvPr>
          <p:cNvCxnSpPr/>
          <p:nvPr/>
        </p:nvCxnSpPr>
        <p:spPr>
          <a:xfrm>
            <a:off x="2133600" y="2779998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7EDA4CF-68D0-3974-E251-2A006B66D5C9}"/>
              </a:ext>
            </a:extLst>
          </p:cNvPr>
          <p:cNvCxnSpPr/>
          <p:nvPr/>
        </p:nvCxnSpPr>
        <p:spPr>
          <a:xfrm>
            <a:off x="2895600" y="2743200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B4680E7-4B70-60B0-1F57-A877D2397E46}"/>
              </a:ext>
            </a:extLst>
          </p:cNvPr>
          <p:cNvCxnSpPr/>
          <p:nvPr/>
        </p:nvCxnSpPr>
        <p:spPr>
          <a:xfrm>
            <a:off x="3657600" y="2743200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068459F-AC71-1C0D-CC8A-681F898773E1}"/>
              </a:ext>
            </a:extLst>
          </p:cNvPr>
          <p:cNvCxnSpPr/>
          <p:nvPr/>
        </p:nvCxnSpPr>
        <p:spPr>
          <a:xfrm>
            <a:off x="4343400" y="2779998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A75F969-7620-593E-86FD-D492FC30D1CA}"/>
              </a:ext>
            </a:extLst>
          </p:cNvPr>
          <p:cNvCxnSpPr/>
          <p:nvPr/>
        </p:nvCxnSpPr>
        <p:spPr>
          <a:xfrm>
            <a:off x="5105400" y="2779998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B57CFC7-F31A-126D-AD46-05220A93413E}"/>
              </a:ext>
            </a:extLst>
          </p:cNvPr>
          <p:cNvCxnSpPr/>
          <p:nvPr/>
        </p:nvCxnSpPr>
        <p:spPr>
          <a:xfrm>
            <a:off x="5867400" y="2743200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01DF6FF-8917-43A7-CEBC-F4EA4C33EFFA}"/>
              </a:ext>
            </a:extLst>
          </p:cNvPr>
          <p:cNvCxnSpPr/>
          <p:nvPr/>
        </p:nvCxnSpPr>
        <p:spPr>
          <a:xfrm>
            <a:off x="6629400" y="2743200"/>
            <a:ext cx="0" cy="255400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5B79CCC-E5CC-DD74-07A7-0026C941500E}"/>
              </a:ext>
            </a:extLst>
          </p:cNvPr>
          <p:cNvSpPr txBox="1"/>
          <p:nvPr/>
        </p:nvSpPr>
        <p:spPr>
          <a:xfrm>
            <a:off x="1153698" y="2489964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L/R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972800-14A1-599E-D0FE-38A4D964BF46}"/>
              </a:ext>
            </a:extLst>
          </p:cNvPr>
          <p:cNvSpPr txBox="1"/>
          <p:nvPr/>
        </p:nvSpPr>
        <p:spPr>
          <a:xfrm>
            <a:off x="1798678" y="2478036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 L/R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58399C-AD64-08D7-703A-B42840ED1F44}"/>
              </a:ext>
            </a:extLst>
          </p:cNvPr>
          <p:cNvSpPr txBox="1"/>
          <p:nvPr/>
        </p:nvSpPr>
        <p:spPr>
          <a:xfrm>
            <a:off x="2560677" y="2446052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 L/R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36324F8-DDCF-7566-3930-0F7897C78275}"/>
              </a:ext>
            </a:extLst>
          </p:cNvPr>
          <p:cNvSpPr txBox="1"/>
          <p:nvPr/>
        </p:nvSpPr>
        <p:spPr>
          <a:xfrm>
            <a:off x="3470440" y="237305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E3F5192-BB24-090B-7B58-F0792C1A8732}"/>
              </a:ext>
            </a:extLst>
          </p:cNvPr>
          <p:cNvSpPr txBox="1"/>
          <p:nvPr/>
        </p:nvSpPr>
        <p:spPr>
          <a:xfrm>
            <a:off x="203426" y="1696165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collisions occur, the colliding nodes will flip a coin to see who should retransmit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7BAF60-DC71-C9B2-4CFA-FBED97DFD1A7}"/>
              </a:ext>
            </a:extLst>
          </p:cNvPr>
          <p:cNvSpPr/>
          <p:nvPr/>
        </p:nvSpPr>
        <p:spPr>
          <a:xfrm>
            <a:off x="1386563" y="2933731"/>
            <a:ext cx="747036" cy="34316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3A1213-A74C-6B76-5E1E-BB884160FE83}"/>
              </a:ext>
            </a:extLst>
          </p:cNvPr>
          <p:cNvSpPr/>
          <p:nvPr/>
        </p:nvSpPr>
        <p:spPr>
          <a:xfrm>
            <a:off x="1387862" y="3691092"/>
            <a:ext cx="745738" cy="3431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B04010-2445-9FB1-ED9C-552EE1030F88}"/>
              </a:ext>
            </a:extLst>
          </p:cNvPr>
          <p:cNvSpPr/>
          <p:nvPr/>
        </p:nvSpPr>
        <p:spPr>
          <a:xfrm>
            <a:off x="1371599" y="4575260"/>
            <a:ext cx="745740" cy="34316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1EE4B6-E375-CE15-43C6-7C5F3B345BEE}"/>
              </a:ext>
            </a:extLst>
          </p:cNvPr>
          <p:cNvSpPr txBox="1"/>
          <p:nvPr/>
        </p:nvSpPr>
        <p:spPr>
          <a:xfrm>
            <a:off x="1344128" y="5347212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Collision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8BBFCB-044A-486D-F900-3858D68E0A84}"/>
              </a:ext>
            </a:extLst>
          </p:cNvPr>
          <p:cNvSpPr/>
          <p:nvPr/>
        </p:nvSpPr>
        <p:spPr>
          <a:xfrm>
            <a:off x="2912491" y="2911925"/>
            <a:ext cx="747036" cy="34316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8F5B3C-FA46-6241-0D74-C71702DD94BC}"/>
              </a:ext>
            </a:extLst>
          </p:cNvPr>
          <p:cNvSpPr/>
          <p:nvPr/>
        </p:nvSpPr>
        <p:spPr>
          <a:xfrm>
            <a:off x="2905613" y="3692073"/>
            <a:ext cx="745738" cy="3431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5D8082-5C04-981E-CA34-633C214ABB85}"/>
              </a:ext>
            </a:extLst>
          </p:cNvPr>
          <p:cNvSpPr txBox="1"/>
          <p:nvPr/>
        </p:nvSpPr>
        <p:spPr>
          <a:xfrm>
            <a:off x="2250335" y="5367685"/>
            <a:ext cx="620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Empty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19EDE5-7A7C-B56B-2FC5-C11491AA2245}"/>
              </a:ext>
            </a:extLst>
          </p:cNvPr>
          <p:cNvSpPr txBox="1"/>
          <p:nvPr/>
        </p:nvSpPr>
        <p:spPr>
          <a:xfrm>
            <a:off x="2927198" y="5381458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Collision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AA42D42-4FC9-076C-86D7-430796AF69D9}"/>
              </a:ext>
            </a:extLst>
          </p:cNvPr>
          <p:cNvSpPr/>
          <p:nvPr/>
        </p:nvSpPr>
        <p:spPr>
          <a:xfrm>
            <a:off x="3651351" y="3691092"/>
            <a:ext cx="683870" cy="3431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12F5B2-5973-F042-2D15-49AFC7622C1A}"/>
              </a:ext>
            </a:extLst>
          </p:cNvPr>
          <p:cNvSpPr txBox="1"/>
          <p:nvPr/>
        </p:nvSpPr>
        <p:spPr>
          <a:xfrm>
            <a:off x="1350539" y="4587904"/>
            <a:ext cx="81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Waiting a random delay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569A625-BEC1-92E0-E003-8A2919F516D3}"/>
              </a:ext>
            </a:extLst>
          </p:cNvPr>
          <p:cNvSpPr txBox="1"/>
          <p:nvPr/>
        </p:nvSpPr>
        <p:spPr>
          <a:xfrm>
            <a:off x="2946663" y="2899737"/>
            <a:ext cx="81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Waiting a random delay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5233A1-8415-8EB2-3716-1D878FFA55F8}"/>
              </a:ext>
            </a:extLst>
          </p:cNvPr>
          <p:cNvSpPr txBox="1"/>
          <p:nvPr/>
        </p:nvSpPr>
        <p:spPr>
          <a:xfrm>
            <a:off x="3666946" y="5400743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Success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B37408-3D2B-2E34-D6A7-0BDE0264666F}"/>
              </a:ext>
            </a:extLst>
          </p:cNvPr>
          <p:cNvSpPr txBox="1"/>
          <p:nvPr/>
        </p:nvSpPr>
        <p:spPr>
          <a:xfrm>
            <a:off x="4413098" y="5380769"/>
            <a:ext cx="620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Empty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1463A4E-D8F8-BB11-A595-DD565D39302F}"/>
              </a:ext>
            </a:extLst>
          </p:cNvPr>
          <p:cNvSpPr/>
          <p:nvPr/>
        </p:nvSpPr>
        <p:spPr>
          <a:xfrm>
            <a:off x="5105435" y="2911924"/>
            <a:ext cx="747036" cy="34316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A58B1EE-B336-FCC6-8BBA-DF949DBE4FA1}"/>
              </a:ext>
            </a:extLst>
          </p:cNvPr>
          <p:cNvSpPr/>
          <p:nvPr/>
        </p:nvSpPr>
        <p:spPr>
          <a:xfrm>
            <a:off x="5114196" y="4535990"/>
            <a:ext cx="745740" cy="34316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C4D2E4F-22C1-39BB-344C-A084316BF714}"/>
              </a:ext>
            </a:extLst>
          </p:cNvPr>
          <p:cNvSpPr txBox="1"/>
          <p:nvPr/>
        </p:nvSpPr>
        <p:spPr>
          <a:xfrm>
            <a:off x="5090724" y="5411208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Collision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0AB0C5D-48C0-10D8-22BF-DF821AEC83A3}"/>
              </a:ext>
            </a:extLst>
          </p:cNvPr>
          <p:cNvSpPr txBox="1"/>
          <p:nvPr/>
        </p:nvSpPr>
        <p:spPr>
          <a:xfrm>
            <a:off x="5105400" y="2910156"/>
            <a:ext cx="8782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Waiting a random delay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81FC2B4-33C4-F41F-6037-890CBF2EA0E3}"/>
              </a:ext>
            </a:extLst>
          </p:cNvPr>
          <p:cNvSpPr/>
          <p:nvPr/>
        </p:nvSpPr>
        <p:spPr>
          <a:xfrm>
            <a:off x="5882330" y="4535989"/>
            <a:ext cx="745740" cy="34316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7DA5CC-311F-28C5-BB4A-69BA134B4D37}"/>
              </a:ext>
            </a:extLst>
          </p:cNvPr>
          <p:cNvSpPr txBox="1"/>
          <p:nvPr/>
        </p:nvSpPr>
        <p:spPr>
          <a:xfrm>
            <a:off x="5835110" y="5400742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Success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C66C59D-D351-84CE-B4FA-727012F1A6BA}"/>
              </a:ext>
            </a:extLst>
          </p:cNvPr>
          <p:cNvSpPr/>
          <p:nvPr/>
        </p:nvSpPr>
        <p:spPr>
          <a:xfrm>
            <a:off x="6644364" y="2927593"/>
            <a:ext cx="747036" cy="34316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53BAD45-8C6E-BD97-70FF-2F01C0EEA2EB}"/>
              </a:ext>
            </a:extLst>
          </p:cNvPr>
          <p:cNvSpPr txBox="1"/>
          <p:nvPr/>
        </p:nvSpPr>
        <p:spPr>
          <a:xfrm>
            <a:off x="6596094" y="5436389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10519919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>
                <a:latin typeface="Arial"/>
                <a:cs typeface="Arial"/>
              </a:rPr>
              <a:t>Taking Turns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42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04A752-211B-4A8F-D13D-15642295B995}"/>
              </a:ext>
            </a:extLst>
          </p:cNvPr>
          <p:cNvSpPr txBox="1"/>
          <p:nvPr/>
        </p:nvSpPr>
        <p:spPr>
          <a:xfrm>
            <a:off x="381000" y="1295400"/>
            <a:ext cx="995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Token Passing</a:t>
            </a:r>
          </a:p>
          <a:p>
            <a:r>
              <a:rPr lang="en-US" dirty="0"/>
              <a:t>Nodes are connected in a circular manner, and pass a special frame (token) between each other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A744BF-B907-81CB-01AC-BC30A97A3701}"/>
              </a:ext>
            </a:extLst>
          </p:cNvPr>
          <p:cNvSpPr txBox="1"/>
          <p:nvPr/>
        </p:nvSpPr>
        <p:spPr>
          <a:xfrm>
            <a:off x="418609" y="1941731"/>
            <a:ext cx="5288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only transmit messages if you have the token</a:t>
            </a:r>
          </a:p>
        </p:txBody>
      </p:sp>
      <p:pic>
        <p:nvPicPr>
          <p:cNvPr id="1030" name="Picture 6" descr="Efficiency Of Token Ring - GeeksforGeeks">
            <a:extLst>
              <a:ext uri="{FF2B5EF4-FFF2-40B4-BE49-F238E27FC236}">
                <a16:creationId xmlns:a16="http://schemas.microsoft.com/office/drawing/2014/main" id="{5DC776AE-3BE9-256F-DFBF-82531B740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14600"/>
            <a:ext cx="3979949" cy="350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alking Stick Ideas for Elementary | Synonym | Talking sticks, Elementary,  Outdoor furniture sets">
            <a:extLst>
              <a:ext uri="{FF2B5EF4-FFF2-40B4-BE49-F238E27FC236}">
                <a16:creationId xmlns:a16="http://schemas.microsoft.com/office/drawing/2014/main" id="{BCDBB345-E1DF-B341-BEA7-E301368CE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438400"/>
            <a:ext cx="25431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965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LAN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43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444ADB-D8A6-652F-5AAB-9582DAECBB86}"/>
              </a:ext>
            </a:extLst>
          </p:cNvPr>
          <p:cNvSpPr txBox="1"/>
          <p:nvPr/>
        </p:nvSpPr>
        <p:spPr>
          <a:xfrm>
            <a:off x="228600" y="914400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 Area Network (LAN)</a:t>
            </a:r>
            <a:r>
              <a:rPr lang="en-US" dirty="0"/>
              <a:t>- A collection of devices in one physical location, typically that share a centralized internet connection </a:t>
            </a:r>
            <a:endParaRPr lang="en-US" b="1" dirty="0"/>
          </a:p>
        </p:txBody>
      </p:sp>
      <p:pic>
        <p:nvPicPr>
          <p:cNvPr id="2050" name="Picture 2" descr="What is Local Area Network? Definition and FAQs | HEAVY.AI">
            <a:extLst>
              <a:ext uri="{FF2B5EF4-FFF2-40B4-BE49-F238E27FC236}">
                <a16:creationId xmlns:a16="http://schemas.microsoft.com/office/drawing/2014/main" id="{87B4E488-FADA-91BA-87C9-12670B01C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33600"/>
            <a:ext cx="4233862" cy="307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7C6821-46AD-9D63-D38E-72A05A4C3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2160807"/>
            <a:ext cx="5056207" cy="3286125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420BF126-377C-5E61-FE33-6EC3A3F7ADDC}"/>
              </a:ext>
            </a:extLst>
          </p:cNvPr>
          <p:cNvSpPr/>
          <p:nvPr/>
        </p:nvSpPr>
        <p:spPr>
          <a:xfrm>
            <a:off x="7505700" y="2017931"/>
            <a:ext cx="3810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C8503209-2389-0931-5E46-0270BA732D90}"/>
              </a:ext>
            </a:extLst>
          </p:cNvPr>
          <p:cNvSpPr/>
          <p:nvPr/>
        </p:nvSpPr>
        <p:spPr>
          <a:xfrm rot="17161485">
            <a:off x="5869780" y="3848638"/>
            <a:ext cx="381000" cy="60960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88A55D2-B24A-74BC-C90F-653D8E0C24D8}"/>
              </a:ext>
            </a:extLst>
          </p:cNvPr>
          <p:cNvSpPr/>
          <p:nvPr/>
        </p:nvSpPr>
        <p:spPr>
          <a:xfrm rot="17161485">
            <a:off x="7872993" y="3159904"/>
            <a:ext cx="178454" cy="34373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149B3B03-CEA0-1918-8B2F-ED3B40918D73}"/>
              </a:ext>
            </a:extLst>
          </p:cNvPr>
          <p:cNvSpPr/>
          <p:nvPr/>
        </p:nvSpPr>
        <p:spPr>
          <a:xfrm rot="5065321">
            <a:off x="8537388" y="4087081"/>
            <a:ext cx="178454" cy="34373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C4F33500-F7C3-E6C0-A116-77552669D6B2}"/>
              </a:ext>
            </a:extLst>
          </p:cNvPr>
          <p:cNvSpPr/>
          <p:nvPr/>
        </p:nvSpPr>
        <p:spPr>
          <a:xfrm rot="5065321">
            <a:off x="10301299" y="4061340"/>
            <a:ext cx="178454" cy="34373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90171E-1A4F-0FBF-398B-0F48ED137100}"/>
              </a:ext>
            </a:extLst>
          </p:cNvPr>
          <p:cNvSpPr txBox="1"/>
          <p:nvPr/>
        </p:nvSpPr>
        <p:spPr>
          <a:xfrm>
            <a:off x="7333818" y="16525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9D7A74-9E00-2CD0-4888-DC1DDE17CB4F}"/>
              </a:ext>
            </a:extLst>
          </p:cNvPr>
          <p:cNvSpPr txBox="1"/>
          <p:nvPr/>
        </p:nvSpPr>
        <p:spPr>
          <a:xfrm>
            <a:off x="4953000" y="3794783"/>
            <a:ext cx="6102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Switch</a:t>
            </a:r>
          </a:p>
        </p:txBody>
      </p:sp>
    </p:spTree>
    <p:extLst>
      <p:ext uri="{BB962C8B-B14F-4D97-AF65-F5344CB8AC3E}">
        <p14:creationId xmlns:p14="http://schemas.microsoft.com/office/powerpoint/2010/main" val="28308976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>
                <a:latin typeface="Arial"/>
                <a:cs typeface="Arial"/>
              </a:rPr>
              <a:t>ARP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44</a:t>
            </a:fld>
            <a:endParaRPr spc="-5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66D654-DD22-20BA-CCFF-DD94C1FB4E22}"/>
              </a:ext>
            </a:extLst>
          </p:cNvPr>
          <p:cNvSpPr txBox="1"/>
          <p:nvPr/>
        </p:nvSpPr>
        <p:spPr>
          <a:xfrm>
            <a:off x="762000" y="1066800"/>
            <a:ext cx="595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Protocol for mapping </a:t>
            </a:r>
            <a:r>
              <a:rPr lang="en-US" b="1" dirty="0"/>
              <a:t>IP Addresses </a:t>
            </a:r>
            <a:r>
              <a:rPr lang="en-US" dirty="0"/>
              <a:t>to </a:t>
            </a:r>
            <a:r>
              <a:rPr lang="en-US" b="1" dirty="0"/>
              <a:t>MAC addresses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5ED93F-BFB4-F8DF-1803-A02DE101D924}"/>
              </a:ext>
            </a:extLst>
          </p:cNvPr>
          <p:cNvSpPr txBox="1"/>
          <p:nvPr/>
        </p:nvSpPr>
        <p:spPr>
          <a:xfrm>
            <a:off x="761346" y="1447800"/>
            <a:ext cx="6571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</a:t>
            </a:r>
            <a:r>
              <a:rPr lang="en-US" i="1" dirty="0"/>
              <a:t>only </a:t>
            </a:r>
            <a:r>
              <a:rPr lang="en-US" dirty="0"/>
              <a:t>for hosts and router interfaces </a:t>
            </a:r>
            <a:r>
              <a:rPr lang="en-US" b="1" dirty="0"/>
              <a:t>on the same subnet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74819C-6B7E-E0C2-292A-EC411C0CACF0}"/>
              </a:ext>
            </a:extLst>
          </p:cNvPr>
          <p:cNvSpPr txBox="1"/>
          <p:nvPr/>
        </p:nvSpPr>
        <p:spPr>
          <a:xfrm>
            <a:off x="774428" y="4078943"/>
            <a:ext cx="764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the entry does not exist in the </a:t>
            </a:r>
            <a:r>
              <a:rPr lang="en-US" dirty="0">
                <a:sym typeface="Wingdings" panose="05000000000000000000" pitchFamily="2" charset="2"/>
              </a:rPr>
              <a:t>table, construct and send an </a:t>
            </a:r>
            <a:r>
              <a:rPr lang="en-US" b="1" dirty="0">
                <a:sym typeface="Wingdings" panose="05000000000000000000" pitchFamily="2" charset="2"/>
              </a:rPr>
              <a:t>ARP</a:t>
            </a:r>
            <a:r>
              <a:rPr lang="en-US" dirty="0">
                <a:sym typeface="Wingdings" panose="05000000000000000000" pitchFamily="2" charset="2"/>
              </a:rPr>
              <a:t> packet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8A1A26-BDE6-9332-D4F1-6FB1C252E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51" y="2592079"/>
            <a:ext cx="6143625" cy="1181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8C1B3A-4B43-46CD-A913-CCC8C5BC133B}"/>
              </a:ext>
            </a:extLst>
          </p:cNvPr>
          <p:cNvSpPr txBox="1"/>
          <p:nvPr/>
        </p:nvSpPr>
        <p:spPr>
          <a:xfrm>
            <a:off x="914400" y="2057400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the machine checks its </a:t>
            </a:r>
            <a:r>
              <a:rPr lang="en-US" b="1" dirty="0"/>
              <a:t>ARP 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073C37-F187-06D6-3E74-7FE206596038}"/>
              </a:ext>
            </a:extLst>
          </p:cNvPr>
          <p:cNvSpPr txBox="1"/>
          <p:nvPr/>
        </p:nvSpPr>
        <p:spPr>
          <a:xfrm>
            <a:off x="761346" y="4607764"/>
            <a:ext cx="778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Broadcasts the ARP packet to all interfaces on the LAN (255.255.255.255)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5DC15C-4895-55C5-255E-08D784CB6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35878"/>
            <a:ext cx="4399030" cy="266857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7C6D6A6-4CBB-AF44-E058-0B92673F197C}"/>
              </a:ext>
            </a:extLst>
          </p:cNvPr>
          <p:cNvCxnSpPr/>
          <p:nvPr/>
        </p:nvCxnSpPr>
        <p:spPr>
          <a:xfrm flipH="1">
            <a:off x="6324600" y="1524000"/>
            <a:ext cx="2667000" cy="1143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A4B8E57-0B92-1F23-F2FE-0ED6D612F570}"/>
              </a:ext>
            </a:extLst>
          </p:cNvPr>
          <p:cNvSpPr txBox="1"/>
          <p:nvPr/>
        </p:nvSpPr>
        <p:spPr>
          <a:xfrm>
            <a:off x="775082" y="5257800"/>
            <a:ext cx="6699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tables are self-updated, and do not require manual entry*</a:t>
            </a:r>
          </a:p>
        </p:txBody>
      </p:sp>
    </p:spTree>
    <p:extLst>
      <p:ext uri="{BB962C8B-B14F-4D97-AF65-F5344CB8AC3E}">
        <p14:creationId xmlns:p14="http://schemas.microsoft.com/office/powerpoint/2010/main" val="24577394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>
                <a:latin typeface="Arial"/>
                <a:cs typeface="Arial"/>
              </a:rPr>
              <a:t>ARP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45</a:t>
            </a:fld>
            <a:endParaRPr spc="-5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45EA30-1E53-D923-D0B9-3FED7DDE20CB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85800" y="838200"/>
            <a:ext cx="38100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31775" indent="-231775">
              <a:defRPr/>
            </a:pPr>
            <a:r>
              <a:rPr lang="en-US" sz="2400" dirty="0">
                <a:latin typeface="Gill Sans MT" charset="0"/>
                <a:cs typeface="+mn-cs"/>
              </a:rPr>
              <a:t>A wants to send datagram to B</a:t>
            </a:r>
          </a:p>
          <a:p>
            <a:pPr marL="681038" lvl="1" indent="-223838">
              <a:defRPr/>
            </a:pPr>
            <a:r>
              <a:rPr lang="en-US" sz="2000" dirty="0">
                <a:latin typeface="Gill Sans MT" charset="0"/>
              </a:rPr>
              <a:t>B</a:t>
            </a:r>
            <a:r>
              <a:rPr lang="ja-JP" altLang="en-US" sz="2000" dirty="0">
                <a:latin typeface="Gill Sans MT" charset="0"/>
              </a:rPr>
              <a:t>’</a:t>
            </a:r>
            <a:r>
              <a:rPr lang="en-US" sz="2000" dirty="0">
                <a:latin typeface="Gill Sans MT" charset="0"/>
              </a:rPr>
              <a:t>s MAC address not in A</a:t>
            </a:r>
            <a:r>
              <a:rPr lang="ja-JP" altLang="en-US" sz="2000" dirty="0">
                <a:latin typeface="Gill Sans MT" charset="0"/>
              </a:rPr>
              <a:t>’</a:t>
            </a:r>
            <a:r>
              <a:rPr lang="en-US" sz="2000" dirty="0">
                <a:latin typeface="Gill Sans MT" charset="0"/>
              </a:rPr>
              <a:t>s ARP table.</a:t>
            </a:r>
          </a:p>
          <a:p>
            <a:pPr marL="231775" indent="-231775">
              <a:defRPr/>
            </a:pPr>
            <a:r>
              <a:rPr lang="en-US" sz="2400" dirty="0">
                <a:latin typeface="Gill Sans MT" charset="0"/>
                <a:cs typeface="+mn-cs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broadcasts</a:t>
            </a:r>
            <a:r>
              <a:rPr lang="en-US" sz="2400" dirty="0">
                <a:latin typeface="Gill Sans MT" charset="0"/>
                <a:cs typeface="+mn-cs"/>
              </a:rPr>
              <a:t> ARP query packet, containing B's IP address </a:t>
            </a:r>
          </a:p>
          <a:p>
            <a:pPr marL="681038" lvl="1" indent="-223838">
              <a:defRPr/>
            </a:pPr>
            <a:r>
              <a:rPr lang="en-US" sz="2000" dirty="0">
                <a:latin typeface="Gill Sans MT" charset="0"/>
              </a:rPr>
              <a:t>destination MAC address = FF-FF-FF-FF-FF-FF</a:t>
            </a:r>
          </a:p>
          <a:p>
            <a:pPr marL="681038" lvl="1" indent="-223838">
              <a:defRPr/>
            </a:pPr>
            <a:r>
              <a:rPr lang="en-US" sz="2000" dirty="0">
                <a:latin typeface="Gill Sans MT" charset="0"/>
              </a:rPr>
              <a:t>all nodes on LAN receive ARP query </a:t>
            </a:r>
          </a:p>
          <a:p>
            <a:pPr marL="231775" indent="-231775">
              <a:defRPr/>
            </a:pPr>
            <a:r>
              <a:rPr lang="en-US" sz="2400" dirty="0">
                <a:latin typeface="Gill Sans MT" charset="0"/>
                <a:cs typeface="+mn-cs"/>
              </a:rPr>
              <a:t>B receives ARP packet, replies to A with its (B's) MAC address</a:t>
            </a:r>
          </a:p>
          <a:p>
            <a:pPr marL="681038" lvl="1" indent="-223838">
              <a:defRPr/>
            </a:pPr>
            <a:r>
              <a:rPr lang="en-US" sz="2000" dirty="0">
                <a:latin typeface="Gill Sans MT" charset="0"/>
              </a:rPr>
              <a:t>frame sent to A</a:t>
            </a:r>
            <a:r>
              <a:rPr lang="ja-JP" altLang="en-US" sz="2000" dirty="0">
                <a:latin typeface="Gill Sans MT" charset="0"/>
              </a:rPr>
              <a:t>’</a:t>
            </a:r>
            <a:r>
              <a:rPr lang="en-US" sz="2000" dirty="0">
                <a:latin typeface="Gill Sans MT" charset="0"/>
              </a:rPr>
              <a:t>s MAC address (unicast)</a:t>
            </a:r>
          </a:p>
          <a:p>
            <a:pPr>
              <a:defRPr/>
            </a:pPr>
            <a:endParaRPr lang="en-US" sz="2400" dirty="0">
              <a:latin typeface="Gill Sans MT" charset="0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B3E2C7-7D27-6E14-0EA7-F17C63FA0D10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5175250" y="1438275"/>
            <a:ext cx="38100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31775" indent="-231775">
              <a:defRPr/>
            </a:pPr>
            <a:r>
              <a:rPr lang="en-US" sz="2400" dirty="0">
                <a:latin typeface="Gill Sans MT" charset="0"/>
                <a:cs typeface="+mn-cs"/>
              </a:rPr>
              <a:t>A caches (saves) IP-to-MAC address pair in its ARP table until information becomes old (times out)</a:t>
            </a:r>
            <a:r>
              <a:rPr lang="en-US" sz="2000" dirty="0">
                <a:latin typeface="Gill Sans MT" charset="0"/>
                <a:cs typeface="+mn-cs"/>
              </a:rPr>
              <a:t> </a:t>
            </a:r>
          </a:p>
          <a:p>
            <a:pPr marL="681038" lvl="1" indent="-223838">
              <a:defRPr/>
            </a:pPr>
            <a:r>
              <a:rPr lang="en-US" sz="2000" dirty="0">
                <a:latin typeface="Gill Sans MT" charset="0"/>
              </a:rPr>
              <a:t>soft state: information that times out (goes away) unless refreshed</a:t>
            </a:r>
          </a:p>
          <a:p>
            <a:pPr marL="231775" indent="-231775">
              <a:defRPr/>
            </a:pPr>
            <a:r>
              <a:rPr lang="en-US" sz="2400" dirty="0">
                <a:latin typeface="Gill Sans MT" charset="0"/>
                <a:cs typeface="+mn-cs"/>
              </a:rPr>
              <a:t>ARP is </a:t>
            </a:r>
            <a:r>
              <a:rPr lang="ja-JP" altLang="en-US" sz="2400" dirty="0">
                <a:latin typeface="Gill Sans MT" charset="0"/>
                <a:cs typeface="+mn-cs"/>
              </a:rPr>
              <a:t>“</a:t>
            </a:r>
            <a:r>
              <a:rPr lang="en-US" sz="2400" dirty="0">
                <a:latin typeface="Gill Sans MT" charset="0"/>
                <a:cs typeface="+mn-cs"/>
              </a:rPr>
              <a:t>plug-and-play</a:t>
            </a:r>
            <a:r>
              <a:rPr lang="ja-JP" altLang="en-US" sz="2400" dirty="0">
                <a:latin typeface="Gill Sans MT" charset="0"/>
                <a:cs typeface="+mn-cs"/>
              </a:rPr>
              <a:t>”</a:t>
            </a:r>
            <a:r>
              <a:rPr lang="en-US" sz="2400" dirty="0">
                <a:latin typeface="Gill Sans MT" charset="0"/>
                <a:cs typeface="+mn-cs"/>
              </a:rPr>
              <a:t>:</a:t>
            </a:r>
          </a:p>
          <a:p>
            <a:pPr marL="681038" lvl="1" indent="-223838">
              <a:defRPr/>
            </a:pPr>
            <a:r>
              <a:rPr lang="en-US" sz="2000" dirty="0">
                <a:latin typeface="Gill Sans MT" charset="0"/>
              </a:rPr>
              <a:t>nodes create their ARP tables </a:t>
            </a:r>
            <a:r>
              <a:rPr lang="en-US" sz="2000" i="1" dirty="0">
                <a:latin typeface="Gill Sans MT" charset="0"/>
              </a:rPr>
              <a:t>without intervention from net administrator</a:t>
            </a:r>
          </a:p>
        </p:txBody>
      </p:sp>
    </p:spTree>
    <p:extLst>
      <p:ext uri="{BB962C8B-B14F-4D97-AF65-F5344CB8AC3E}">
        <p14:creationId xmlns:p14="http://schemas.microsoft.com/office/powerpoint/2010/main" val="31681151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7062724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Putting it Together: Sending from LAN to LAN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46</a:t>
            </a:fld>
            <a:endParaRPr spc="-5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2E36E4-43BC-0A7A-E485-7E4D9C0941FE}"/>
              </a:ext>
            </a:extLst>
          </p:cNvPr>
          <p:cNvGrpSpPr>
            <a:grpSpLocks/>
          </p:cNvGrpSpPr>
          <p:nvPr/>
        </p:nvGrpSpPr>
        <p:grpSpPr bwMode="auto">
          <a:xfrm>
            <a:off x="676529" y="3563937"/>
            <a:ext cx="8221667" cy="2349500"/>
            <a:chOff x="709613" y="3962400"/>
            <a:chExt cx="8221667" cy="234950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268CE8A-DBFA-9222-A645-3F2E5474A3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79920" y="5354320"/>
              <a:ext cx="711200" cy="601028"/>
              <a:chOff x="7179310" y="4033520"/>
              <a:chExt cx="1009650" cy="855028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B896FCB1-D59C-A77E-9643-871B90A808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01" name="Picture 100" descr="desktop_computer_stylized_medium">
                  <a:extLst>
                    <a:ext uri="{FF2B5EF4-FFF2-40B4-BE49-F238E27FC236}">
                      <a16:creationId xmlns:a16="http://schemas.microsoft.com/office/drawing/2014/main" id="{3BCC8F03-C29D-0877-62F0-AE0965714E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 xmlns:lc="http://schemas.openxmlformats.org/drawingml/2006/lockedCanvas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xmlns:lc="http://schemas.openxmlformats.org/drawingml/2006/lockedCanvas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02" name="Freeform 46">
                  <a:extLst>
                    <a:ext uri="{FF2B5EF4-FFF2-40B4-BE49-F238E27FC236}">
                      <a16:creationId xmlns:a16="http://schemas.microsoft.com/office/drawing/2014/main" id="{DAA6F247-9489-85D0-50F6-3745D850E5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xmlns:lc="http://schemas.openxmlformats.org/drawingml/2006/lockedCanvas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 xmlns:lc="http://schemas.openxmlformats.org/drawingml/2006/lockedCanvas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endParaRPr lang="en-US" dirty="0"/>
                </a:p>
              </p:txBody>
            </p:sp>
          </p:grp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4E7502C-99DF-ECC2-B3E2-99FFAFC8F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7439930" y="4308572"/>
                <a:ext cx="126470" cy="19607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2D91BA7-B311-5737-8BDA-791CFBA890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480" y="3962400"/>
              <a:ext cx="1026795" cy="761428"/>
              <a:chOff x="1046480" y="3962400"/>
              <a:chExt cx="1026795" cy="761428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FBC754E4-D305-3533-E5EC-7A77FF3C59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893887" y="4300538"/>
                <a:ext cx="111125" cy="24765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B56BAEF1-91D9-B752-D117-7848A9C462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97" name="Picture 96" descr="desktop_computer_stylized_medium">
                  <a:extLst>
                    <a:ext uri="{FF2B5EF4-FFF2-40B4-BE49-F238E27FC236}">
                      <a16:creationId xmlns:a16="http://schemas.microsoft.com/office/drawing/2014/main" id="{FC9DCE99-0228-CFF8-7AC7-97AA25F520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 xmlns:lc="http://schemas.openxmlformats.org/drawingml/2006/lockedCanvas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xmlns:lc="http://schemas.openxmlformats.org/drawingml/2006/lockedCanvas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8" name="Freeform 51">
                  <a:extLst>
                    <a:ext uri="{FF2B5EF4-FFF2-40B4-BE49-F238E27FC236}">
                      <a16:creationId xmlns:a16="http://schemas.microsoft.com/office/drawing/2014/main" id="{39D35090-7281-D0B3-C4AD-1F3D5F2D43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xmlns:lc="http://schemas.openxmlformats.org/drawingml/2006/lockedCanvas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 xmlns:lc="http://schemas.openxmlformats.org/drawingml/2006/lockedCanvas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endParaRPr lang="en-US" dirty="0"/>
                </a:p>
              </p:txBody>
            </p:sp>
          </p:grpSp>
        </p:grpSp>
        <p:sp>
          <p:nvSpPr>
            <p:cNvPr id="42" name="Text Box 4">
              <a:extLst>
                <a:ext uri="{FF2B5EF4-FFF2-40B4-BE49-F238E27FC236}">
                  <a16:creationId xmlns:a16="http://schemas.microsoft.com/office/drawing/2014/main" id="{7225F784-2159-5DBF-6407-7F21D99F9D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338" y="4381500"/>
              <a:ext cx="3762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R</a:t>
              </a:r>
              <a:endParaRPr lang="en-US" i="0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Text Box 21">
              <a:extLst>
                <a:ext uri="{FF2B5EF4-FFF2-40B4-BE49-F238E27FC236}">
                  <a16:creationId xmlns:a16="http://schemas.microsoft.com/office/drawing/2014/main" id="{CC6944B8-8D95-1D40-626F-3306BBF4F0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8738" y="5378450"/>
              <a:ext cx="1543050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1A-23-F9-CD-06-9B</a:t>
              </a:r>
            </a:p>
          </p:txBody>
        </p:sp>
        <p:sp>
          <p:nvSpPr>
            <p:cNvPr id="44" name="Text Box 22">
              <a:extLst>
                <a:ext uri="{FF2B5EF4-FFF2-40B4-BE49-F238E27FC236}">
                  <a16:creationId xmlns:a16="http://schemas.microsoft.com/office/drawing/2014/main" id="{C2860687-5782-2F99-A97D-AB9F6CB578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6375" y="5205413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222.222.222.220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71627BD-81AC-64F3-7F46-5708B8523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4825" y="5794375"/>
              <a:ext cx="1541463" cy="449263"/>
              <a:chOff x="1934" y="2405"/>
              <a:chExt cx="971" cy="283"/>
            </a:xfrm>
          </p:grpSpPr>
          <p:sp>
            <p:nvSpPr>
              <p:cNvPr id="93" name="Text Box 24">
                <a:extLst>
                  <a:ext uri="{FF2B5EF4-FFF2-40B4-BE49-F238E27FC236}">
                    <a16:creationId xmlns:a16="http://schemas.microsoft.com/office/drawing/2014/main" id="{1403F8CB-BA7F-D09E-6437-8ACB4F2DC3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111.111.111.110</a:t>
                </a:r>
              </a:p>
            </p:txBody>
          </p:sp>
          <p:sp>
            <p:nvSpPr>
              <p:cNvPr id="94" name="Text Box 25">
                <a:extLst>
                  <a:ext uri="{FF2B5EF4-FFF2-40B4-BE49-F238E27FC236}">
                    <a16:creationId xmlns:a16="http://schemas.microsoft.com/office/drawing/2014/main" id="{63BE02A3-6594-9CFB-F1F8-D6768687EF8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67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E6-E9-00-17-BB-4B</a:t>
                </a:r>
              </a:p>
            </p:txBody>
          </p:sp>
        </p:grpSp>
        <p:sp>
          <p:nvSpPr>
            <p:cNvPr id="46" name="Text Box 26">
              <a:extLst>
                <a:ext uri="{FF2B5EF4-FFF2-40B4-BE49-F238E27FC236}">
                  <a16:creationId xmlns:a16="http://schemas.microsoft.com/office/drawing/2014/main" id="{7893C817-9940-20F7-CF7E-B067C28215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00" y="6037263"/>
              <a:ext cx="16271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CC-49-DE-D0-AB-7D</a:t>
              </a:r>
            </a:p>
          </p:txBody>
        </p:sp>
        <p:sp>
          <p:nvSpPr>
            <p:cNvPr id="47" name="Text Box 27">
              <a:extLst>
                <a:ext uri="{FF2B5EF4-FFF2-40B4-BE49-F238E27FC236}">
                  <a16:creationId xmlns:a16="http://schemas.microsoft.com/office/drawing/2014/main" id="{6FD7C171-F5E6-A16D-A7EB-FA8BF73371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2975" y="5854700"/>
              <a:ext cx="1322388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111.111.111.112</a:t>
              </a:r>
            </a:p>
          </p:txBody>
        </p:sp>
        <p:sp>
          <p:nvSpPr>
            <p:cNvPr id="48" name="Text Box 30">
              <a:extLst>
                <a:ext uri="{FF2B5EF4-FFF2-40B4-BE49-F238E27FC236}">
                  <a16:creationId xmlns:a16="http://schemas.microsoft.com/office/drawing/2014/main" id="{5B3FEC17-7513-9BC5-E083-76040A7745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613" y="4741863"/>
              <a:ext cx="1322387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111.111.111.111</a:t>
              </a:r>
            </a:p>
          </p:txBody>
        </p:sp>
        <p:sp>
          <p:nvSpPr>
            <p:cNvPr id="49" name="Text Box 33">
              <a:extLst>
                <a:ext uri="{FF2B5EF4-FFF2-40B4-BE49-F238E27FC236}">
                  <a16:creationId xmlns:a16="http://schemas.microsoft.com/office/drawing/2014/main" id="{0BEF55CA-79BF-F7CB-455F-A27A62DFE1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250" y="4927600"/>
              <a:ext cx="1509713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74-29-9C-E8-FF-55</a:t>
              </a:r>
            </a:p>
          </p:txBody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674F3D5F-99F6-CB1D-935D-CFF261F43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375" y="4437063"/>
              <a:ext cx="839788" cy="1069975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51" name="Line 40">
              <a:extLst>
                <a:ext uri="{FF2B5EF4-FFF2-40B4-BE49-F238E27FC236}">
                  <a16:creationId xmlns:a16="http://schemas.microsoft.com/office/drawing/2014/main" id="{A5EE8C2F-5E69-8FD8-0C81-42741AF390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2163" y="4416425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2" name="Line 41">
              <a:extLst>
                <a:ext uri="{FF2B5EF4-FFF2-40B4-BE49-F238E27FC236}">
                  <a16:creationId xmlns:a16="http://schemas.microsoft.com/office/drawing/2014/main" id="{490DD9D1-0769-7DA1-71A0-400A79240B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5988" y="5360988"/>
              <a:ext cx="231775" cy="255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3" name="Line 42">
              <a:extLst>
                <a:ext uri="{FF2B5EF4-FFF2-40B4-BE49-F238E27FC236}">
                  <a16:creationId xmlns:a16="http://schemas.microsoft.com/office/drawing/2014/main" id="{CE040302-3ED7-6F3F-7664-4031D97BF8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4525" y="4954588"/>
              <a:ext cx="584200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4" name="Line 44">
              <a:extLst>
                <a:ext uri="{FF2B5EF4-FFF2-40B4-BE49-F238E27FC236}">
                  <a16:creationId xmlns:a16="http://schemas.microsoft.com/office/drawing/2014/main" id="{AE77EB50-B622-1CF4-5865-426FF59788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1850" y="5711825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5" name="Line 45">
              <a:extLst>
                <a:ext uri="{FF2B5EF4-FFF2-40B4-BE49-F238E27FC236}">
                  <a16:creationId xmlns:a16="http://schemas.microsoft.com/office/drawing/2014/main" id="{8522DE5D-733D-2CE4-5249-C5CAC6171C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76438" y="4489450"/>
              <a:ext cx="0" cy="398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6" name="Line 46">
              <a:extLst>
                <a:ext uri="{FF2B5EF4-FFF2-40B4-BE49-F238E27FC236}">
                  <a16:creationId xmlns:a16="http://schemas.microsoft.com/office/drawing/2014/main" id="{93CB3224-0CC6-8790-BBAA-4C4BA9F6D6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4450" y="5021263"/>
              <a:ext cx="0" cy="7508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7" name="Line 47">
              <a:extLst>
                <a:ext uri="{FF2B5EF4-FFF2-40B4-BE49-F238E27FC236}">
                  <a16:creationId xmlns:a16="http://schemas.microsoft.com/office/drawing/2014/main" id="{65385BA1-8989-1471-0228-AD2DF49BD4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935538" y="5011738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8" name="Text Box 58">
              <a:extLst>
                <a:ext uri="{FF2B5EF4-FFF2-40B4-BE49-F238E27FC236}">
                  <a16:creationId xmlns:a16="http://schemas.microsoft.com/office/drawing/2014/main" id="{C3655217-0D7A-9A45-7D9A-B5EB1D5FA7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9138" y="4156075"/>
              <a:ext cx="390525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j-lt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59" name="Line 60">
              <a:extLst>
                <a:ext uri="{FF2B5EF4-FFF2-40B4-BE49-F238E27FC236}">
                  <a16:creationId xmlns:a16="http://schemas.microsoft.com/office/drawing/2014/main" id="{D9429C4E-75CB-68B6-6CD3-9906D142F5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5075" y="4921250"/>
              <a:ext cx="11985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C2D3F85-0FC4-A8A7-4F12-11BE01BB77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72354" y="4845060"/>
              <a:ext cx="1558926" cy="460376"/>
              <a:chOff x="4351" y="2786"/>
              <a:chExt cx="982" cy="290"/>
            </a:xfrm>
          </p:grpSpPr>
          <p:sp>
            <p:nvSpPr>
              <p:cNvPr id="91" name="Text Box 64">
                <a:extLst>
                  <a:ext uri="{FF2B5EF4-FFF2-40B4-BE49-F238E27FC236}">
                    <a16:creationId xmlns:a16="http://schemas.microsoft.com/office/drawing/2014/main" id="{D279A8E8-00CC-7A6F-A522-6BEE4CD6B1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222.222.222.222</a:t>
                </a:r>
              </a:p>
            </p:txBody>
          </p:sp>
          <p:sp>
            <p:nvSpPr>
              <p:cNvPr id="92" name="Text Box 65">
                <a:extLst>
                  <a:ext uri="{FF2B5EF4-FFF2-40B4-BE49-F238E27FC236}">
                    <a16:creationId xmlns:a16="http://schemas.microsoft.com/office/drawing/2014/main" id="{369BCE08-0E02-F3CB-0124-234C009021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982" cy="1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49-BD-D2-C7-56-2A</a:t>
                </a:r>
              </a:p>
            </p:txBody>
          </p:sp>
        </p:grpSp>
        <p:sp>
          <p:nvSpPr>
            <p:cNvPr id="61" name="Line 67">
              <a:extLst>
                <a:ext uri="{FF2B5EF4-FFF2-40B4-BE49-F238E27FC236}">
                  <a16:creationId xmlns:a16="http://schemas.microsoft.com/office/drawing/2014/main" id="{E9256CA4-AEAC-8D12-5D46-91B049EAB3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43725" y="4416425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2" name="Line 68">
              <a:extLst>
                <a:ext uri="{FF2B5EF4-FFF2-40B4-BE49-F238E27FC236}">
                  <a16:creationId xmlns:a16="http://schemas.microsoft.com/office/drawing/2014/main" id="{B85DB2B7-2EA0-940B-F123-7607668E26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469188" y="4492625"/>
              <a:ext cx="11112" cy="388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3" name="Text Box 71">
              <a:extLst>
                <a:ext uri="{FF2B5EF4-FFF2-40B4-BE49-F238E27FC236}">
                  <a16:creationId xmlns:a16="http://schemas.microsoft.com/office/drawing/2014/main" id="{09FE254E-AB3F-A5DB-DD11-6F9A5F5A7D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3900" y="5811838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222.222.222.221</a:t>
              </a:r>
            </a:p>
          </p:txBody>
        </p:sp>
        <p:sp>
          <p:nvSpPr>
            <p:cNvPr id="64" name="Text Box 72">
              <a:extLst>
                <a:ext uri="{FF2B5EF4-FFF2-40B4-BE49-F238E27FC236}">
                  <a16:creationId xmlns:a16="http://schemas.microsoft.com/office/drawing/2014/main" id="{1980CA27-2CAE-7A51-0DFA-415381D7E0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7075" y="5986463"/>
              <a:ext cx="1501775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88-B2-2F-54-1A-0F</a:t>
              </a:r>
            </a:p>
          </p:txBody>
        </p:sp>
        <p:sp>
          <p:nvSpPr>
            <p:cNvPr id="65" name="Line 73">
              <a:extLst>
                <a:ext uri="{FF2B5EF4-FFF2-40B4-BE49-F238E27FC236}">
                  <a16:creationId xmlns:a16="http://schemas.microsoft.com/office/drawing/2014/main" id="{3C9E2487-FF8C-FA98-3E82-DDEFA51990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873875" y="5313363"/>
              <a:ext cx="254000" cy="250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6" name="Line 74">
              <a:extLst>
                <a:ext uri="{FF2B5EF4-FFF2-40B4-BE49-F238E27FC236}">
                  <a16:creationId xmlns:a16="http://schemas.microsoft.com/office/drawing/2014/main" id="{AF7A2C64-70CB-8F60-54A3-5BE463539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08838" y="5654675"/>
              <a:ext cx="4762" cy="201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7" name="Freeform 75">
              <a:extLst>
                <a:ext uri="{FF2B5EF4-FFF2-40B4-BE49-F238E27FC236}">
                  <a16:creationId xmlns:a16="http://schemas.microsoft.com/office/drawing/2014/main" id="{9AC5801C-7FE0-0215-C94B-A8592EFC9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950" y="4440238"/>
              <a:ext cx="765175" cy="1081088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68" name="Text Box 76">
              <a:extLst>
                <a:ext uri="{FF2B5EF4-FFF2-40B4-BE49-F238E27FC236}">
                  <a16:creationId xmlns:a16="http://schemas.microsoft.com/office/drawing/2014/main" id="{BC4E6341-E345-45D5-26C8-356AECEF49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388" y="4073525"/>
              <a:ext cx="357187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j-lt"/>
                  <a:ea typeface="+mn-ea"/>
                  <a:cs typeface="+mn-cs"/>
                </a:rPr>
                <a:t>B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1D8A7A8-939A-6F65-29D1-25F359653E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7179310" y="4033520"/>
              <a:chExt cx="1009650" cy="855028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7A0EFB5E-DCF0-6077-BC21-0386195B7C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89" name="Picture 88" descr="desktop_computer_stylized_medium">
                  <a:extLst>
                    <a:ext uri="{FF2B5EF4-FFF2-40B4-BE49-F238E27FC236}">
                      <a16:creationId xmlns:a16="http://schemas.microsoft.com/office/drawing/2014/main" id="{64E282EF-D7F3-74B7-9176-DDF792939C7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 xmlns:lc="http://schemas.openxmlformats.org/drawingml/2006/lockedCanvas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xmlns:lc="http://schemas.openxmlformats.org/drawingml/2006/lockedCanvas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0" name="Freeform 46">
                  <a:extLst>
                    <a:ext uri="{FF2B5EF4-FFF2-40B4-BE49-F238E27FC236}">
                      <a16:creationId xmlns:a16="http://schemas.microsoft.com/office/drawing/2014/main" id="{BE1A667F-B8D5-700A-74A6-E69215254F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xmlns:lc="http://schemas.openxmlformats.org/drawingml/2006/lockedCanvas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 xmlns:lc="http://schemas.openxmlformats.org/drawingml/2006/lockedCanvas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endParaRPr lang="en-US" dirty="0"/>
                </a:p>
              </p:txBody>
            </p:sp>
          </p:grp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31C42E0-9636-89F9-37D5-67D8C778EF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7438232" y="4309268"/>
                <a:ext cx="127000" cy="1952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DCDC3733-1D78-790F-49BF-1A07BB6FF7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7619" y="4714230"/>
              <a:ext cx="1292226" cy="426718"/>
              <a:chOff x="4011622" y="3379152"/>
              <a:chExt cx="1262683" cy="390207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8E8443E-0730-6497-FE7C-E36D9FE6DB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112705" y="3476529"/>
                <a:ext cx="127747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EB8A2135-4F49-13D9-63C6-ECE49C193E3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98003" y="3379152"/>
                <a:ext cx="892176" cy="390207"/>
                <a:chOff x="4650" y="1129"/>
                <a:chExt cx="246" cy="95"/>
              </a:xfrm>
            </p:grpSpPr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D334A625-6F29-07A4-6B47-2002BDB5DE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endParaRPr lang="en-US" sz="2400" i="0" dirty="0">
                    <a:latin typeface="Times New Roman" charset="0"/>
                    <a:cs typeface="Arial" charset="0"/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E3E381C4-9399-63D6-08CF-E0DC0FAFAD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xmlns:lc="http://schemas.openxmlformats.org/drawingml/2006/lockedCanvas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 algn="ctr"/>
                  <a:endParaRPr lang="en-US" sz="2400" i="0" dirty="0">
                    <a:latin typeface="Times New Roman" charset="0"/>
                    <a:cs typeface="Arial" charset="0"/>
                  </a:endParaRPr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D24587E0-9607-100E-544D-AE56F31641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endParaRPr lang="en-US" sz="2400" i="0" dirty="0">
                    <a:latin typeface="Times New Roman" charset="0"/>
                    <a:cs typeface="Arial" charset="0"/>
                  </a:endParaRPr>
                </a:p>
              </p:txBody>
            </p: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48D472B0-6C49-2A9F-A7DD-EE41EF17AA6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85" name="Freeform 1190">
                    <a:extLst>
                      <a:ext uri="{FF2B5EF4-FFF2-40B4-BE49-F238E27FC236}">
                        <a16:creationId xmlns:a16="http://schemas.microsoft.com/office/drawing/2014/main" id="{7C712567-88F1-9880-4F9F-51A7A7506B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 xmlns:lc="http://schemas.openxmlformats.org/drawingml/2006/lockedCanvas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 xmlns:lc="http://schemas.openxmlformats.org/drawingml/2006/lockedCanvas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86" name="Freeform 1191">
                    <a:extLst>
                      <a:ext uri="{FF2B5EF4-FFF2-40B4-BE49-F238E27FC236}">
                        <a16:creationId xmlns:a16="http://schemas.microsoft.com/office/drawing/2014/main" id="{5C98AADB-4501-DCAF-CDC8-0019B5DEC0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 xmlns:lc="http://schemas.openxmlformats.org/drawingml/2006/lockedCanvas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 xmlns:lc="http://schemas.openxmlformats.org/drawingml/2006/lockedCanvas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9pPr>
                  </a:lstStyle>
                  <a:p>
                    <a:endParaRPr lang="en-US" dirty="0"/>
                  </a:p>
                </p:txBody>
              </p:sp>
            </p:grpSp>
            <p:sp>
              <p:nvSpPr>
                <p:cNvPr id="83" name="Line 1192">
                  <a:extLst>
                    <a:ext uri="{FF2B5EF4-FFF2-40B4-BE49-F238E27FC236}">
                      <a16:creationId xmlns:a16="http://schemas.microsoft.com/office/drawing/2014/main" id="{0F79CA81-1017-9C7B-301F-DEA577A284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 xmlns:lc="http://schemas.openxmlformats.org/drawingml/2006/lockedCanvas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 xmlns:lc="http://schemas.openxmlformats.org/drawingml/2006/lockedCanvas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84" name="Line 1193">
                  <a:extLst>
                    <a:ext uri="{FF2B5EF4-FFF2-40B4-BE49-F238E27FC236}">
                      <a16:creationId xmlns:a16="http://schemas.microsoft.com/office/drawing/2014/main" id="{4D1B8067-E008-DB6B-B58F-53AC2DAC2E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 xmlns:lc="http://schemas.openxmlformats.org/drawingml/2006/lockedCanvas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 xmlns:lc="http://schemas.openxmlformats.org/drawingml/2006/lockedCanvas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7AD902BA-1C5D-79A7-722A-529F8BE052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4046200" y="3485965"/>
                <a:ext cx="126295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4788471-7997-B4C9-FFFF-92FED28B2E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3360" y="5313690"/>
              <a:ext cx="701040" cy="517590"/>
              <a:chOff x="1046480" y="3962400"/>
              <a:chExt cx="1026158" cy="761428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3081C06-CAAA-30C6-B3E3-C7B8D0D740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893438" y="4298853"/>
                <a:ext cx="109762" cy="24863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7B64A134-7CCD-7DAF-DCCC-A8731DC141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74" name="Picture 73" descr="desktop_computer_stylized_medium">
                  <a:extLst>
                    <a:ext uri="{FF2B5EF4-FFF2-40B4-BE49-F238E27FC236}">
                      <a16:creationId xmlns:a16="http://schemas.microsoft.com/office/drawing/2014/main" id="{5685FA28-D3C3-F669-06C4-605DFCBC50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 xmlns:lc="http://schemas.openxmlformats.org/drawingml/2006/lockedCanvas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xmlns:lc="http://schemas.openxmlformats.org/drawingml/2006/lockedCanvas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5" name="Freeform 51">
                  <a:extLst>
                    <a:ext uri="{FF2B5EF4-FFF2-40B4-BE49-F238E27FC236}">
                      <a16:creationId xmlns:a16="http://schemas.microsoft.com/office/drawing/2014/main" id="{BC20C1F7-12A9-D654-BE85-51549BC6F8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xmlns:lc="http://schemas.openxmlformats.org/drawingml/2006/lockedCanvas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 xmlns:lc="http://schemas.openxmlformats.org/drawingml/2006/lockedCanvas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endParaRPr lang="en-US" dirty="0"/>
                </a:p>
              </p:txBody>
            </p:sp>
          </p:grpSp>
        </p:grpSp>
      </p:grpSp>
      <p:sp>
        <p:nvSpPr>
          <p:cNvPr id="4" name="AutoShape 153">
            <a:extLst>
              <a:ext uri="{FF2B5EF4-FFF2-40B4-BE49-F238E27FC236}">
                <a16:creationId xmlns:a16="http://schemas.microsoft.com/office/drawing/2014/main" id="{984F63CD-2BB3-A7E6-B1F4-1DCF64F26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516" y="2687637"/>
            <a:ext cx="314325" cy="792163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chemeClr val="bg1"/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5C82D0-F8C0-FA49-ED0A-C2D05A2E1109}"/>
              </a:ext>
            </a:extLst>
          </p:cNvPr>
          <p:cNvGrpSpPr>
            <a:grpSpLocks/>
          </p:cNvGrpSpPr>
          <p:nvPr/>
        </p:nvGrpSpPr>
        <p:grpSpPr bwMode="auto">
          <a:xfrm>
            <a:off x="501906" y="2287588"/>
            <a:ext cx="976314" cy="1460501"/>
            <a:chOff x="337" y="1692"/>
            <a:chExt cx="615" cy="920"/>
          </a:xfrm>
        </p:grpSpPr>
        <p:sp>
          <p:nvSpPr>
            <p:cNvPr id="33" name="Freeform 65">
              <a:extLst>
                <a:ext uri="{FF2B5EF4-FFF2-40B4-BE49-F238E27FC236}">
                  <a16:creationId xmlns:a16="http://schemas.microsoft.com/office/drawing/2014/main" id="{767914FA-3976-7F22-2517-915AF4D03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" y="1709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4" h="903">
                  <a:moveTo>
                    <a:pt x="496" y="0"/>
                  </a:moveTo>
                  <a:lnTo>
                    <a:pt x="604" y="903"/>
                  </a:lnTo>
                  <a:lnTo>
                    <a:pt x="0" y="788"/>
                  </a:lnTo>
                  <a:lnTo>
                    <a:pt x="456" y="750"/>
                  </a:lnTo>
                  <a:lnTo>
                    <a:pt x="496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8845AA3-7EA7-B61E-10AC-FC0E6FBEC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" y="1711"/>
              <a:ext cx="493" cy="7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5" name="Text Box 68">
              <a:extLst>
                <a:ext uri="{FF2B5EF4-FFF2-40B4-BE49-F238E27FC236}">
                  <a16:creationId xmlns:a16="http://schemas.microsoft.com/office/drawing/2014/main" id="{A1469425-D7C2-C7AF-1FA8-FD67AD6C48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" y="1692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>
                <a:defRPr/>
              </a:pPr>
              <a:endParaRPr lang="en-US" sz="1600" i="0" dirty="0">
                <a:latin typeface="Arial" charset="0"/>
                <a:cs typeface="+mn-cs"/>
              </a:endParaRPr>
            </a:p>
            <a:p>
              <a:pPr algn="ctr">
                <a:defRPr/>
              </a:pPr>
              <a:endParaRPr lang="en-US" sz="1600" i="0" dirty="0">
                <a:latin typeface="Arial" charset="0"/>
                <a:cs typeface="+mn-cs"/>
              </a:endParaRP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IP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Eth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Phy</a:t>
              </a:r>
            </a:p>
          </p:txBody>
        </p:sp>
        <p:sp>
          <p:nvSpPr>
            <p:cNvPr id="36" name="Line 69">
              <a:extLst>
                <a:ext uri="{FF2B5EF4-FFF2-40B4-BE49-F238E27FC236}">
                  <a16:creationId xmlns:a16="http://schemas.microsoft.com/office/drawing/2014/main" id="{DF45A44D-7AED-4547-B5BD-B039352F40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7" name="Line 70">
              <a:extLst>
                <a:ext uri="{FF2B5EF4-FFF2-40B4-BE49-F238E27FC236}">
                  <a16:creationId xmlns:a16="http://schemas.microsoft.com/office/drawing/2014/main" id="{D8E46A1B-F9EE-0CC7-8AA5-BEE37E3034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8" name="Line 71">
              <a:extLst>
                <a:ext uri="{FF2B5EF4-FFF2-40B4-BE49-F238E27FC236}">
                  <a16:creationId xmlns:a16="http://schemas.microsoft.com/office/drawing/2014/main" id="{007DB063-DA04-046D-77C8-945933D830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9" name="Line 72">
              <a:extLst>
                <a:ext uri="{FF2B5EF4-FFF2-40B4-BE49-F238E27FC236}">
                  <a16:creationId xmlns:a16="http://schemas.microsoft.com/office/drawing/2014/main" id="{57BAF074-DEE6-86E6-0801-DE65BCA5B3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" y="2345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53B0069-C7ED-9D54-0E65-009F4D8AADEF}"/>
              </a:ext>
            </a:extLst>
          </p:cNvPr>
          <p:cNvGrpSpPr>
            <a:grpSpLocks/>
          </p:cNvGrpSpPr>
          <p:nvPr/>
        </p:nvGrpSpPr>
        <p:grpSpPr bwMode="auto">
          <a:xfrm>
            <a:off x="1860804" y="2244728"/>
            <a:ext cx="2011362" cy="760413"/>
            <a:chOff x="1197" y="1665"/>
            <a:chExt cx="1267" cy="479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48F1956-9F4C-1E34-E156-47F2213641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1" y="1990"/>
              <a:ext cx="691" cy="154"/>
              <a:chOff x="1231" y="1990"/>
              <a:chExt cx="691" cy="154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55AAA88-B0EC-6998-8AF0-8618D6F80A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" y="1991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31" name="Line 124">
                <a:extLst>
                  <a:ext uri="{FF2B5EF4-FFF2-40B4-BE49-F238E27FC236}">
                    <a16:creationId xmlns:a16="http://schemas.microsoft.com/office/drawing/2014/main" id="{C58657DB-1440-5D40-94EF-102DEE2D96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37" y="1990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32" name="Line 125">
                <a:extLst>
                  <a:ext uri="{FF2B5EF4-FFF2-40B4-BE49-F238E27FC236}">
                    <a16:creationId xmlns:a16="http://schemas.microsoft.com/office/drawing/2014/main" id="{EAF03D5D-DBD0-82D9-1C07-BFAFEB2585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7" y="1992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sp>
          <p:nvSpPr>
            <p:cNvPr id="29" name="Text Box 126">
              <a:extLst>
                <a:ext uri="{FF2B5EF4-FFF2-40B4-BE49-F238E27FC236}">
                  <a16:creationId xmlns:a16="http://schemas.microsoft.com/office/drawing/2014/main" id="{2B9ED7D3-87EF-7F15-8769-ABA9C0ED75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7" y="1665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IP src: 111.111.111.111</a:t>
              </a:r>
            </a:p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   IP dest: 222.222.222.222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092B2F5-FB1B-DC11-B74F-DC16F7ACD60A}"/>
              </a:ext>
            </a:extLst>
          </p:cNvPr>
          <p:cNvGrpSpPr>
            <a:grpSpLocks/>
          </p:cNvGrpSpPr>
          <p:nvPr/>
        </p:nvGrpSpPr>
        <p:grpSpPr bwMode="auto">
          <a:xfrm>
            <a:off x="-23874" y="2505075"/>
            <a:ext cx="92" cy="385762"/>
            <a:chOff x="1272" y="1762"/>
            <a:chExt cx="92" cy="243"/>
          </a:xfrm>
        </p:grpSpPr>
        <p:sp>
          <p:nvSpPr>
            <p:cNvPr id="26" name="Line 127">
              <a:extLst>
                <a:ext uri="{FF2B5EF4-FFF2-40B4-BE49-F238E27FC236}">
                  <a16:creationId xmlns:a16="http://schemas.microsoft.com/office/drawing/2014/main" id="{DEADC38E-2503-0D66-928E-7FD7BEB11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2" y="1762"/>
              <a:ext cx="0" cy="2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7" name="Line 128">
              <a:extLst>
                <a:ext uri="{FF2B5EF4-FFF2-40B4-BE49-F238E27FC236}">
                  <a16:creationId xmlns:a16="http://schemas.microsoft.com/office/drawing/2014/main" id="{689B64D2-F3A2-FD98-F23A-270642DAAB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4" y="1878"/>
              <a:ext cx="0" cy="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4728D87-AD11-475B-97E2-F8EAE7FA4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354" y="685800"/>
            <a:ext cx="7772400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i="0" dirty="0">
                <a:latin typeface="Gill Sans MT" charset="0"/>
                <a:cs typeface="+mn-cs"/>
              </a:rPr>
              <a:t>A creates IP datagram with IP source A, destination B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2D9918-9837-3D44-A7E7-7CDA21302D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054" y="1042987"/>
            <a:ext cx="7772400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i="0" dirty="0">
                <a:latin typeface="Gill Sans MT" charset="0"/>
                <a:cs typeface="+mn-cs"/>
              </a:rPr>
              <a:t>A creates link-layer frame with R's MAC address as destination address, frame contains A-to-B IP datagram</a:t>
            </a:r>
            <a:endParaRPr lang="en-US" sz="2800" i="0" dirty="0">
              <a:latin typeface="Gill Sans MT" charset="0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C177C51-554D-C683-812D-E289B7312634}"/>
              </a:ext>
            </a:extLst>
          </p:cNvPr>
          <p:cNvGrpSpPr>
            <a:grpSpLocks/>
          </p:cNvGrpSpPr>
          <p:nvPr/>
        </p:nvGrpSpPr>
        <p:grpSpPr bwMode="auto">
          <a:xfrm>
            <a:off x="1444879" y="1846264"/>
            <a:ext cx="2443162" cy="1519239"/>
            <a:chOff x="931" y="1414"/>
            <a:chExt cx="1539" cy="957"/>
          </a:xfrm>
        </p:grpSpPr>
        <p:sp>
          <p:nvSpPr>
            <p:cNvPr id="14" name="Text Box 135">
              <a:extLst>
                <a:ext uri="{FF2B5EF4-FFF2-40B4-BE49-F238E27FC236}">
                  <a16:creationId xmlns:a16="http://schemas.microsoft.com/office/drawing/2014/main" id="{8093EAB3-6D6E-C8CA-A106-3209A1B60D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" y="1414"/>
              <a:ext cx="153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MAC src: 74-29-9C-E8-FF-55</a:t>
              </a:r>
            </a:p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   MAC dest: </a:t>
              </a:r>
              <a:r>
                <a:rPr lang="en-US" sz="1200" i="0" dirty="0">
                  <a:solidFill>
                    <a:srgbClr val="FF0000"/>
                  </a:solidFill>
                  <a:latin typeface="Arial" charset="0"/>
                  <a:cs typeface="+mn-cs"/>
                </a:rPr>
                <a:t>E6-E9-00-17-BB-4B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5729CFF-E88A-A641-7FF0-D926C64FE6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2733F34-0B23-D53A-4C11-3C630185F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0339AB5-F6B0-47F3-2811-8D0A80E5B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2" name="Line 133">
                <a:extLst>
                  <a:ext uri="{FF2B5EF4-FFF2-40B4-BE49-F238E27FC236}">
                    <a16:creationId xmlns:a16="http://schemas.microsoft.com/office/drawing/2014/main" id="{51163BA0-8034-C633-62C7-35F11DC49A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3" name="Line 134">
                <a:extLst>
                  <a:ext uri="{FF2B5EF4-FFF2-40B4-BE49-F238E27FC236}">
                    <a16:creationId xmlns:a16="http://schemas.microsoft.com/office/drawing/2014/main" id="{42DC70D6-1414-54F4-511F-10E9E86FC9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4" name="Line 139">
                <a:extLst>
                  <a:ext uri="{FF2B5EF4-FFF2-40B4-BE49-F238E27FC236}">
                    <a16:creationId xmlns:a16="http://schemas.microsoft.com/office/drawing/2014/main" id="{DBCC14B5-3874-2DF1-647D-E11AD8BBE4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5" name="Line 140">
                <a:extLst>
                  <a:ext uri="{FF2B5EF4-FFF2-40B4-BE49-F238E27FC236}">
                    <a16:creationId xmlns:a16="http://schemas.microsoft.com/office/drawing/2014/main" id="{A286EB54-4178-4E77-F0B5-663A8551C2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sp>
          <p:nvSpPr>
            <p:cNvPr id="16" name="Line 146">
              <a:extLst>
                <a:ext uri="{FF2B5EF4-FFF2-40B4-BE49-F238E27FC236}">
                  <a16:creationId xmlns:a16="http://schemas.microsoft.com/office/drawing/2014/main" id="{F6A9D3CC-A868-3492-FC21-21721928CB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7" name="Line 147">
              <a:extLst>
                <a:ext uri="{FF2B5EF4-FFF2-40B4-BE49-F238E27FC236}">
                  <a16:creationId xmlns:a16="http://schemas.microsoft.com/office/drawing/2014/main" id="{8B266184-0D22-39EE-4AE1-02090F5DBF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8" name="Line 148">
              <a:extLst>
                <a:ext uri="{FF2B5EF4-FFF2-40B4-BE49-F238E27FC236}">
                  <a16:creationId xmlns:a16="http://schemas.microsoft.com/office/drawing/2014/main" id="{57CF288E-0E99-03DC-890F-4CF5449AE5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9" name="Line 149">
              <a:extLst>
                <a:ext uri="{FF2B5EF4-FFF2-40B4-BE49-F238E27FC236}">
                  <a16:creationId xmlns:a16="http://schemas.microsoft.com/office/drawing/2014/main" id="{19BF700C-704C-46C9-7FFC-2C79C6476B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D8352CB-D82F-9E68-4E7D-42CE5F9C3362}"/>
              </a:ext>
            </a:extLst>
          </p:cNvPr>
          <p:cNvSpPr>
            <a:spLocks noGrp="1"/>
          </p:cNvSpPr>
          <p:nvPr/>
        </p:nvSpPr>
        <p:spPr>
          <a:xfrm>
            <a:off x="8423070" y="6123902"/>
            <a:ext cx="548655" cy="272319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48</a:t>
            </a:fld>
            <a:endParaRPr lang="en-US" sz="1200" dirty="0">
              <a:latin typeface="Tahoma" charset="0"/>
            </a:endParaRP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36DABFD-2775-F843-F737-E5E26BC891B5}"/>
              </a:ext>
            </a:extLst>
          </p:cNvPr>
          <p:cNvSpPr>
            <a:spLocks noGrp="1"/>
          </p:cNvSpPr>
          <p:nvPr/>
        </p:nvSpPr>
        <p:spPr>
          <a:xfrm>
            <a:off x="6342412" y="6123088"/>
            <a:ext cx="2177473" cy="24154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5821664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7062724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Putting it Together: Sending from LAN to LAN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47</a:t>
            </a:fld>
            <a:endParaRPr spc="-5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2E36E4-43BC-0A7A-E485-7E4D9C0941FE}"/>
              </a:ext>
            </a:extLst>
          </p:cNvPr>
          <p:cNvGrpSpPr>
            <a:grpSpLocks/>
          </p:cNvGrpSpPr>
          <p:nvPr/>
        </p:nvGrpSpPr>
        <p:grpSpPr bwMode="auto">
          <a:xfrm>
            <a:off x="676529" y="3563937"/>
            <a:ext cx="8221667" cy="2349500"/>
            <a:chOff x="709613" y="3962400"/>
            <a:chExt cx="8221667" cy="234950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268CE8A-DBFA-9222-A645-3F2E5474A3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79920" y="5354320"/>
              <a:ext cx="711200" cy="601028"/>
              <a:chOff x="7179310" y="4033520"/>
              <a:chExt cx="1009650" cy="855028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B896FCB1-D59C-A77E-9643-871B90A808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01" name="Picture 100" descr="desktop_computer_stylized_medium">
                  <a:extLst>
                    <a:ext uri="{FF2B5EF4-FFF2-40B4-BE49-F238E27FC236}">
                      <a16:creationId xmlns:a16="http://schemas.microsoft.com/office/drawing/2014/main" id="{3BCC8F03-C29D-0877-62F0-AE0965714E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lc="http://schemas.openxmlformats.org/drawingml/2006/lockedCanvas"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lc="http://schemas.openxmlformats.org/drawingml/2006/lockedCanvas"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02" name="Freeform 46">
                  <a:extLst>
                    <a:ext uri="{FF2B5EF4-FFF2-40B4-BE49-F238E27FC236}">
                      <a16:creationId xmlns:a16="http://schemas.microsoft.com/office/drawing/2014/main" id="{DAA6F247-9489-85D0-50F6-3745D850E5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lc="http://schemas.openxmlformats.org/drawingml/2006/lockedCanvas" xmlns:a14="http://schemas.microsoft.com/office/drawing/2010/main" xmlns="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lc="http://schemas.openxmlformats.org/drawingml/2006/lockedCanvas"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endParaRPr lang="en-US" dirty="0"/>
                </a:p>
              </p:txBody>
            </p:sp>
          </p:grp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4E7502C-99DF-ECC2-B3E2-99FFAFC8F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7439930" y="4308572"/>
                <a:ext cx="126470" cy="19607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lc="http://schemas.openxmlformats.org/drawingml/2006/lockedCanvas"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2D91BA7-B311-5737-8BDA-791CFBA890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480" y="3962400"/>
              <a:ext cx="1026795" cy="761428"/>
              <a:chOff x="1046480" y="3962400"/>
              <a:chExt cx="1026795" cy="761428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FBC754E4-D305-3533-E5EC-7A77FF3C59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893887" y="4300538"/>
                <a:ext cx="111125" cy="24765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lc="http://schemas.openxmlformats.org/drawingml/2006/lockedCanvas"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B56BAEF1-91D9-B752-D117-7848A9C462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97" name="Picture 96" descr="desktop_computer_stylized_medium">
                  <a:extLst>
                    <a:ext uri="{FF2B5EF4-FFF2-40B4-BE49-F238E27FC236}">
                      <a16:creationId xmlns:a16="http://schemas.microsoft.com/office/drawing/2014/main" id="{FC9DCE99-0228-CFF8-7AC7-97AA25F520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lc="http://schemas.openxmlformats.org/drawingml/2006/lockedCanvas"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lc="http://schemas.openxmlformats.org/drawingml/2006/lockedCanvas"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8" name="Freeform 51">
                  <a:extLst>
                    <a:ext uri="{FF2B5EF4-FFF2-40B4-BE49-F238E27FC236}">
                      <a16:creationId xmlns:a16="http://schemas.microsoft.com/office/drawing/2014/main" id="{39D35090-7281-D0B3-C4AD-1F3D5F2D43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lc="http://schemas.openxmlformats.org/drawingml/2006/lockedCanvas" xmlns:a14="http://schemas.microsoft.com/office/drawing/2010/main" xmlns="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lc="http://schemas.openxmlformats.org/drawingml/2006/lockedCanvas"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endParaRPr lang="en-US" dirty="0"/>
                </a:p>
              </p:txBody>
            </p:sp>
          </p:grpSp>
        </p:grpSp>
        <p:sp>
          <p:nvSpPr>
            <p:cNvPr id="42" name="Text Box 4">
              <a:extLst>
                <a:ext uri="{FF2B5EF4-FFF2-40B4-BE49-F238E27FC236}">
                  <a16:creationId xmlns:a16="http://schemas.microsoft.com/office/drawing/2014/main" id="{7225F784-2159-5DBF-6407-7F21D99F9D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338" y="4381500"/>
              <a:ext cx="3762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R</a:t>
              </a:r>
              <a:endParaRPr lang="en-US" i="0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Text Box 21">
              <a:extLst>
                <a:ext uri="{FF2B5EF4-FFF2-40B4-BE49-F238E27FC236}">
                  <a16:creationId xmlns:a16="http://schemas.microsoft.com/office/drawing/2014/main" id="{CC6944B8-8D95-1D40-626F-3306BBF4F0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8738" y="5378450"/>
              <a:ext cx="1543050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1A-23-F9-CD-06-9B</a:t>
              </a:r>
            </a:p>
          </p:txBody>
        </p:sp>
        <p:sp>
          <p:nvSpPr>
            <p:cNvPr id="44" name="Text Box 22">
              <a:extLst>
                <a:ext uri="{FF2B5EF4-FFF2-40B4-BE49-F238E27FC236}">
                  <a16:creationId xmlns:a16="http://schemas.microsoft.com/office/drawing/2014/main" id="{C2860687-5782-2F99-A97D-AB9F6CB578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6375" y="5205413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222.222.222.220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71627BD-81AC-64F3-7F46-5708B85237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4825" y="5794375"/>
              <a:ext cx="1541463" cy="449263"/>
              <a:chOff x="1934" y="2405"/>
              <a:chExt cx="971" cy="283"/>
            </a:xfrm>
          </p:grpSpPr>
          <p:sp>
            <p:nvSpPr>
              <p:cNvPr id="93" name="Text Box 24">
                <a:extLst>
                  <a:ext uri="{FF2B5EF4-FFF2-40B4-BE49-F238E27FC236}">
                    <a16:creationId xmlns:a16="http://schemas.microsoft.com/office/drawing/2014/main" id="{1403F8CB-BA7F-D09E-6437-8ACB4F2DC3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lc="http://schemas.openxmlformats.org/drawingml/2006/lockedCanvas"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lc="http://schemas.openxmlformats.org/drawingml/2006/lockedCanvas"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111.111.111.110</a:t>
                </a:r>
              </a:p>
            </p:txBody>
          </p:sp>
          <p:sp>
            <p:nvSpPr>
              <p:cNvPr id="94" name="Text Box 25">
                <a:extLst>
                  <a:ext uri="{FF2B5EF4-FFF2-40B4-BE49-F238E27FC236}">
                    <a16:creationId xmlns:a16="http://schemas.microsoft.com/office/drawing/2014/main" id="{63BE02A3-6594-9CFB-F1F8-D6768687EF8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67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lc="http://schemas.openxmlformats.org/drawingml/2006/lockedCanvas"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lc="http://schemas.openxmlformats.org/drawingml/2006/lockedCanvas"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E6-E9-00-17-BB-4B</a:t>
                </a:r>
              </a:p>
            </p:txBody>
          </p:sp>
        </p:grpSp>
        <p:sp>
          <p:nvSpPr>
            <p:cNvPr id="46" name="Text Box 26">
              <a:extLst>
                <a:ext uri="{FF2B5EF4-FFF2-40B4-BE49-F238E27FC236}">
                  <a16:creationId xmlns:a16="http://schemas.microsoft.com/office/drawing/2014/main" id="{7893C817-9940-20F7-CF7E-B067C28215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00" y="6037263"/>
              <a:ext cx="16271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CC-49-DE-D0-AB-7D</a:t>
              </a:r>
            </a:p>
          </p:txBody>
        </p:sp>
        <p:sp>
          <p:nvSpPr>
            <p:cNvPr id="47" name="Text Box 27">
              <a:extLst>
                <a:ext uri="{FF2B5EF4-FFF2-40B4-BE49-F238E27FC236}">
                  <a16:creationId xmlns:a16="http://schemas.microsoft.com/office/drawing/2014/main" id="{6FD7C171-F5E6-A16D-A7EB-FA8BF73371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2975" y="5854700"/>
              <a:ext cx="1322388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111.111.111.112</a:t>
              </a:r>
            </a:p>
          </p:txBody>
        </p:sp>
        <p:sp>
          <p:nvSpPr>
            <p:cNvPr id="48" name="Text Box 30">
              <a:extLst>
                <a:ext uri="{FF2B5EF4-FFF2-40B4-BE49-F238E27FC236}">
                  <a16:creationId xmlns:a16="http://schemas.microsoft.com/office/drawing/2014/main" id="{5B3FEC17-7513-9BC5-E083-76040A7745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613" y="4741863"/>
              <a:ext cx="1322387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111.111.111.111</a:t>
              </a:r>
            </a:p>
          </p:txBody>
        </p:sp>
        <p:sp>
          <p:nvSpPr>
            <p:cNvPr id="49" name="Text Box 33">
              <a:extLst>
                <a:ext uri="{FF2B5EF4-FFF2-40B4-BE49-F238E27FC236}">
                  <a16:creationId xmlns:a16="http://schemas.microsoft.com/office/drawing/2014/main" id="{0BEF55CA-79BF-F7CB-455F-A27A62DFE1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250" y="4927600"/>
              <a:ext cx="1509713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74-29-9C-E8-FF-55</a:t>
              </a:r>
            </a:p>
          </p:txBody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674F3D5F-99F6-CB1D-935D-CFF261F43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375" y="4437063"/>
              <a:ext cx="839788" cy="1069975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51" name="Line 40">
              <a:extLst>
                <a:ext uri="{FF2B5EF4-FFF2-40B4-BE49-F238E27FC236}">
                  <a16:creationId xmlns:a16="http://schemas.microsoft.com/office/drawing/2014/main" id="{A5EE8C2F-5E69-8FD8-0C81-42741AF390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2163" y="4416425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2" name="Line 41">
              <a:extLst>
                <a:ext uri="{FF2B5EF4-FFF2-40B4-BE49-F238E27FC236}">
                  <a16:creationId xmlns:a16="http://schemas.microsoft.com/office/drawing/2014/main" id="{490DD9D1-0769-7DA1-71A0-400A79240B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5988" y="5360988"/>
              <a:ext cx="231775" cy="255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3" name="Line 42">
              <a:extLst>
                <a:ext uri="{FF2B5EF4-FFF2-40B4-BE49-F238E27FC236}">
                  <a16:creationId xmlns:a16="http://schemas.microsoft.com/office/drawing/2014/main" id="{CE040302-3ED7-6F3F-7664-4031D97BF8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4525" y="4954588"/>
              <a:ext cx="584200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4" name="Line 44">
              <a:extLst>
                <a:ext uri="{FF2B5EF4-FFF2-40B4-BE49-F238E27FC236}">
                  <a16:creationId xmlns:a16="http://schemas.microsoft.com/office/drawing/2014/main" id="{AE77EB50-B622-1CF4-5865-426FF59788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1850" y="5711825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5" name="Line 45">
              <a:extLst>
                <a:ext uri="{FF2B5EF4-FFF2-40B4-BE49-F238E27FC236}">
                  <a16:creationId xmlns:a16="http://schemas.microsoft.com/office/drawing/2014/main" id="{8522DE5D-733D-2CE4-5249-C5CAC6171C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76438" y="4489450"/>
              <a:ext cx="0" cy="398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6" name="Line 46">
              <a:extLst>
                <a:ext uri="{FF2B5EF4-FFF2-40B4-BE49-F238E27FC236}">
                  <a16:creationId xmlns:a16="http://schemas.microsoft.com/office/drawing/2014/main" id="{93CB3224-0CC6-8790-BBAA-4C4BA9F6D6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4450" y="5021263"/>
              <a:ext cx="0" cy="7508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7" name="Line 47">
              <a:extLst>
                <a:ext uri="{FF2B5EF4-FFF2-40B4-BE49-F238E27FC236}">
                  <a16:creationId xmlns:a16="http://schemas.microsoft.com/office/drawing/2014/main" id="{65385BA1-8989-1471-0228-AD2DF49BD4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935538" y="5011738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8" name="Text Box 58">
              <a:extLst>
                <a:ext uri="{FF2B5EF4-FFF2-40B4-BE49-F238E27FC236}">
                  <a16:creationId xmlns:a16="http://schemas.microsoft.com/office/drawing/2014/main" id="{C3655217-0D7A-9A45-7D9A-B5EB1D5FA7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9138" y="4156075"/>
              <a:ext cx="390525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j-lt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59" name="Line 60">
              <a:extLst>
                <a:ext uri="{FF2B5EF4-FFF2-40B4-BE49-F238E27FC236}">
                  <a16:creationId xmlns:a16="http://schemas.microsoft.com/office/drawing/2014/main" id="{D9429C4E-75CB-68B6-6CD3-9906D142F5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5075" y="4921250"/>
              <a:ext cx="11985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C2D3F85-0FC4-A8A7-4F12-11BE01BB77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72354" y="4845060"/>
              <a:ext cx="1558926" cy="460376"/>
              <a:chOff x="4351" y="2786"/>
              <a:chExt cx="982" cy="290"/>
            </a:xfrm>
          </p:grpSpPr>
          <p:sp>
            <p:nvSpPr>
              <p:cNvPr id="91" name="Text Box 64">
                <a:extLst>
                  <a:ext uri="{FF2B5EF4-FFF2-40B4-BE49-F238E27FC236}">
                    <a16:creationId xmlns:a16="http://schemas.microsoft.com/office/drawing/2014/main" id="{D279A8E8-00CC-7A6F-A522-6BEE4CD6B1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lc="http://schemas.openxmlformats.org/drawingml/2006/lockedCanvas"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lc="http://schemas.openxmlformats.org/drawingml/2006/lockedCanvas"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222.222.222.222</a:t>
                </a:r>
              </a:p>
            </p:txBody>
          </p:sp>
          <p:sp>
            <p:nvSpPr>
              <p:cNvPr id="92" name="Text Box 65">
                <a:extLst>
                  <a:ext uri="{FF2B5EF4-FFF2-40B4-BE49-F238E27FC236}">
                    <a16:creationId xmlns:a16="http://schemas.microsoft.com/office/drawing/2014/main" id="{369BCE08-0E02-F3CB-0124-234C009021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982" cy="1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lc="http://schemas.openxmlformats.org/drawingml/2006/lockedCanvas"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lc="http://schemas.openxmlformats.org/drawingml/2006/lockedCanvas"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49-BD-D2-C7-56-2A</a:t>
                </a:r>
              </a:p>
            </p:txBody>
          </p:sp>
        </p:grpSp>
        <p:sp>
          <p:nvSpPr>
            <p:cNvPr id="61" name="Line 67">
              <a:extLst>
                <a:ext uri="{FF2B5EF4-FFF2-40B4-BE49-F238E27FC236}">
                  <a16:creationId xmlns:a16="http://schemas.microsoft.com/office/drawing/2014/main" id="{E9256CA4-AEAC-8D12-5D46-91B049EAB3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43725" y="4416425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2" name="Line 68">
              <a:extLst>
                <a:ext uri="{FF2B5EF4-FFF2-40B4-BE49-F238E27FC236}">
                  <a16:creationId xmlns:a16="http://schemas.microsoft.com/office/drawing/2014/main" id="{B85DB2B7-2EA0-940B-F123-7607668E26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469188" y="4492625"/>
              <a:ext cx="11112" cy="388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3" name="Text Box 71">
              <a:extLst>
                <a:ext uri="{FF2B5EF4-FFF2-40B4-BE49-F238E27FC236}">
                  <a16:creationId xmlns:a16="http://schemas.microsoft.com/office/drawing/2014/main" id="{09FE254E-AB3F-A5DB-DD11-6F9A5F5A7D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3900" y="5811838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222.222.222.221</a:t>
              </a:r>
            </a:p>
          </p:txBody>
        </p:sp>
        <p:sp>
          <p:nvSpPr>
            <p:cNvPr id="64" name="Text Box 72">
              <a:extLst>
                <a:ext uri="{FF2B5EF4-FFF2-40B4-BE49-F238E27FC236}">
                  <a16:creationId xmlns:a16="http://schemas.microsoft.com/office/drawing/2014/main" id="{1980CA27-2CAE-7A51-0DFA-415381D7E0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7075" y="5986463"/>
              <a:ext cx="1501775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88-B2-2F-54-1A-0F</a:t>
              </a:r>
            </a:p>
          </p:txBody>
        </p:sp>
        <p:sp>
          <p:nvSpPr>
            <p:cNvPr id="65" name="Line 73">
              <a:extLst>
                <a:ext uri="{FF2B5EF4-FFF2-40B4-BE49-F238E27FC236}">
                  <a16:creationId xmlns:a16="http://schemas.microsoft.com/office/drawing/2014/main" id="{3C9E2487-FF8C-FA98-3E82-DDEFA51990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873875" y="5313363"/>
              <a:ext cx="254000" cy="250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6" name="Line 74">
              <a:extLst>
                <a:ext uri="{FF2B5EF4-FFF2-40B4-BE49-F238E27FC236}">
                  <a16:creationId xmlns:a16="http://schemas.microsoft.com/office/drawing/2014/main" id="{AF7A2C64-70CB-8F60-54A3-5BE463539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08838" y="5654675"/>
              <a:ext cx="4762" cy="201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7" name="Freeform 75">
              <a:extLst>
                <a:ext uri="{FF2B5EF4-FFF2-40B4-BE49-F238E27FC236}">
                  <a16:creationId xmlns:a16="http://schemas.microsoft.com/office/drawing/2014/main" id="{9AC5801C-7FE0-0215-C94B-A8592EFC9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950" y="4440238"/>
              <a:ext cx="765175" cy="1081088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68" name="Text Box 76">
              <a:extLst>
                <a:ext uri="{FF2B5EF4-FFF2-40B4-BE49-F238E27FC236}">
                  <a16:creationId xmlns:a16="http://schemas.microsoft.com/office/drawing/2014/main" id="{BC4E6341-E345-45D5-26C8-356AECEF49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388" y="4073525"/>
              <a:ext cx="357187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j-lt"/>
                  <a:ea typeface="+mn-ea"/>
                  <a:cs typeface="+mn-cs"/>
                </a:rPr>
                <a:t>B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1D8A7A8-939A-6F65-29D1-25F359653E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7179310" y="4033520"/>
              <a:chExt cx="1009650" cy="855028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7A0EFB5E-DCF0-6077-BC21-0386195B7C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89" name="Picture 88" descr="desktop_computer_stylized_medium">
                  <a:extLst>
                    <a:ext uri="{FF2B5EF4-FFF2-40B4-BE49-F238E27FC236}">
                      <a16:creationId xmlns:a16="http://schemas.microsoft.com/office/drawing/2014/main" id="{64E282EF-D7F3-74B7-9176-DDF792939C7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lc="http://schemas.openxmlformats.org/drawingml/2006/lockedCanvas"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lc="http://schemas.openxmlformats.org/drawingml/2006/lockedCanvas"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0" name="Freeform 46">
                  <a:extLst>
                    <a:ext uri="{FF2B5EF4-FFF2-40B4-BE49-F238E27FC236}">
                      <a16:creationId xmlns:a16="http://schemas.microsoft.com/office/drawing/2014/main" id="{BE1A667F-B8D5-700A-74A6-E69215254F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lc="http://schemas.openxmlformats.org/drawingml/2006/lockedCanvas" xmlns:a14="http://schemas.microsoft.com/office/drawing/2010/main" xmlns="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lc="http://schemas.openxmlformats.org/drawingml/2006/lockedCanvas"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endParaRPr lang="en-US" dirty="0"/>
                </a:p>
              </p:txBody>
            </p:sp>
          </p:grp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31C42E0-9636-89F9-37D5-67D8C778EF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7438232" y="4309268"/>
                <a:ext cx="127000" cy="1952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lc="http://schemas.openxmlformats.org/drawingml/2006/lockedCanvas"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DCDC3733-1D78-790F-49BF-1A07BB6FF7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7619" y="4714230"/>
              <a:ext cx="1292226" cy="426718"/>
              <a:chOff x="4011622" y="3379152"/>
              <a:chExt cx="1262683" cy="390207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08E8443E-0730-6497-FE7C-E36D9FE6DB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112705" y="3476529"/>
                <a:ext cx="127747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lc="http://schemas.openxmlformats.org/drawingml/2006/lockedCanvas"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EB8A2135-4F49-13D9-63C6-ECE49C193E3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98003" y="3379152"/>
                <a:ext cx="892176" cy="390207"/>
                <a:chOff x="4650" y="1129"/>
                <a:chExt cx="246" cy="95"/>
              </a:xfrm>
            </p:grpSpPr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D334A625-6F29-07A4-6B47-2002BDB5DE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endParaRPr lang="en-US" sz="2400" i="0" dirty="0">
                    <a:latin typeface="Times New Roman" charset="0"/>
                    <a:cs typeface="Arial" charset="0"/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E3E381C4-9399-63D6-08CF-E0DC0FAFAD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lc="http://schemas.openxmlformats.org/drawingml/2006/lockedCanvas" xmlns:a14="http://schemas.microsoft.com/office/drawing/2010/main" xmlns="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 algn="ctr"/>
                  <a:endParaRPr lang="en-US" sz="2400" i="0" dirty="0">
                    <a:latin typeface="Times New Roman" charset="0"/>
                    <a:cs typeface="Arial" charset="0"/>
                  </a:endParaRPr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D24587E0-9607-100E-544D-AE56F31641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endParaRPr lang="en-US" sz="2400" i="0" dirty="0">
                    <a:latin typeface="Times New Roman" charset="0"/>
                    <a:cs typeface="Arial" charset="0"/>
                  </a:endParaRPr>
                </a:p>
              </p:txBody>
            </p: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48D472B0-6C49-2A9F-A7DD-EE41EF17AA6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85" name="Freeform 1190">
                    <a:extLst>
                      <a:ext uri="{FF2B5EF4-FFF2-40B4-BE49-F238E27FC236}">
                        <a16:creationId xmlns:a16="http://schemas.microsoft.com/office/drawing/2014/main" id="{7C712567-88F1-9880-4F9F-51A7A7506B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lc="http://schemas.openxmlformats.org/drawingml/2006/lockedCanvas"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lc="http://schemas.openxmlformats.org/drawingml/2006/lockedCanvas"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86" name="Freeform 1191">
                    <a:extLst>
                      <a:ext uri="{FF2B5EF4-FFF2-40B4-BE49-F238E27FC236}">
                        <a16:creationId xmlns:a16="http://schemas.microsoft.com/office/drawing/2014/main" id="{5C98AADB-4501-DCAF-CDC8-0019B5DEC0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lc="http://schemas.openxmlformats.org/drawingml/2006/lockedCanvas"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lc="http://schemas.openxmlformats.org/drawingml/2006/lockedCanvas"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9pPr>
                  </a:lstStyle>
                  <a:p>
                    <a:endParaRPr lang="en-US" dirty="0"/>
                  </a:p>
                </p:txBody>
              </p:sp>
            </p:grpSp>
            <p:sp>
              <p:nvSpPr>
                <p:cNvPr id="83" name="Line 1192">
                  <a:extLst>
                    <a:ext uri="{FF2B5EF4-FFF2-40B4-BE49-F238E27FC236}">
                      <a16:creationId xmlns:a16="http://schemas.microsoft.com/office/drawing/2014/main" id="{0F79CA81-1017-9C7B-301F-DEA577A284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lc="http://schemas.openxmlformats.org/drawingml/2006/lockedCanvas"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lc="http://schemas.openxmlformats.org/drawingml/2006/lockedCanvas"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84" name="Line 1193">
                  <a:extLst>
                    <a:ext uri="{FF2B5EF4-FFF2-40B4-BE49-F238E27FC236}">
                      <a16:creationId xmlns:a16="http://schemas.microsoft.com/office/drawing/2014/main" id="{4D1B8067-E008-DB6B-B58F-53AC2DAC2E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lc="http://schemas.openxmlformats.org/drawingml/2006/lockedCanvas"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lc="http://schemas.openxmlformats.org/drawingml/2006/lockedCanvas"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7AD902BA-1C5D-79A7-722A-529F8BE052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4046200" y="3485965"/>
                <a:ext cx="126295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lc="http://schemas.openxmlformats.org/drawingml/2006/lockedCanvas"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4788471-7997-B4C9-FFFF-92FED28B2E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3360" y="5313690"/>
              <a:ext cx="701040" cy="517590"/>
              <a:chOff x="1046480" y="3962400"/>
              <a:chExt cx="1026158" cy="761428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3081C06-CAAA-30C6-B3E3-C7B8D0D740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893438" y="4298853"/>
                <a:ext cx="109762" cy="24863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lc="http://schemas.openxmlformats.org/drawingml/2006/lockedCanvas"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7B64A134-7CCD-7DAF-DCCC-A8731DC141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74" name="Picture 73" descr="desktop_computer_stylized_medium">
                  <a:extLst>
                    <a:ext uri="{FF2B5EF4-FFF2-40B4-BE49-F238E27FC236}">
                      <a16:creationId xmlns:a16="http://schemas.microsoft.com/office/drawing/2014/main" id="{5685FA28-D3C3-F669-06C4-605DFCBC50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lc="http://schemas.openxmlformats.org/drawingml/2006/lockedCanvas"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lc="http://schemas.openxmlformats.org/drawingml/2006/lockedCanvas"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5" name="Freeform 51">
                  <a:extLst>
                    <a:ext uri="{FF2B5EF4-FFF2-40B4-BE49-F238E27FC236}">
                      <a16:creationId xmlns:a16="http://schemas.microsoft.com/office/drawing/2014/main" id="{BC20C1F7-12A9-D654-BE85-51549BC6F8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lc="http://schemas.openxmlformats.org/drawingml/2006/lockedCanvas" xmlns:a14="http://schemas.microsoft.com/office/drawing/2010/main" xmlns="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lc="http://schemas.openxmlformats.org/drawingml/2006/lockedCanvas"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endParaRPr lang="en-US" dirty="0"/>
                </a:p>
              </p:txBody>
            </p:sp>
          </p:grpSp>
        </p:grpSp>
      </p:grpSp>
      <p:sp>
        <p:nvSpPr>
          <p:cNvPr id="4" name="AutoShape 153">
            <a:extLst>
              <a:ext uri="{FF2B5EF4-FFF2-40B4-BE49-F238E27FC236}">
                <a16:creationId xmlns:a16="http://schemas.microsoft.com/office/drawing/2014/main" id="{984F63CD-2BB3-A7E6-B1F4-1DCF64F26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516" y="2687637"/>
            <a:ext cx="314325" cy="792163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chemeClr val="bg1"/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5C82D0-F8C0-FA49-ED0A-C2D05A2E1109}"/>
              </a:ext>
            </a:extLst>
          </p:cNvPr>
          <p:cNvGrpSpPr>
            <a:grpSpLocks/>
          </p:cNvGrpSpPr>
          <p:nvPr/>
        </p:nvGrpSpPr>
        <p:grpSpPr bwMode="auto">
          <a:xfrm>
            <a:off x="501906" y="2287588"/>
            <a:ext cx="976314" cy="1460501"/>
            <a:chOff x="337" y="1692"/>
            <a:chExt cx="615" cy="920"/>
          </a:xfrm>
        </p:grpSpPr>
        <p:sp>
          <p:nvSpPr>
            <p:cNvPr id="33" name="Freeform 65">
              <a:extLst>
                <a:ext uri="{FF2B5EF4-FFF2-40B4-BE49-F238E27FC236}">
                  <a16:creationId xmlns:a16="http://schemas.microsoft.com/office/drawing/2014/main" id="{767914FA-3976-7F22-2517-915AF4D03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" y="1709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4" h="903">
                  <a:moveTo>
                    <a:pt x="496" y="0"/>
                  </a:moveTo>
                  <a:lnTo>
                    <a:pt x="604" y="903"/>
                  </a:lnTo>
                  <a:lnTo>
                    <a:pt x="0" y="788"/>
                  </a:lnTo>
                  <a:lnTo>
                    <a:pt x="456" y="750"/>
                  </a:lnTo>
                  <a:lnTo>
                    <a:pt x="496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lc="http://schemas.openxmlformats.org/drawingml/2006/lockedCanvas"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8845AA3-7EA7-B61E-10AC-FC0E6FBEC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" y="1711"/>
              <a:ext cx="493" cy="7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5" name="Text Box 68">
              <a:extLst>
                <a:ext uri="{FF2B5EF4-FFF2-40B4-BE49-F238E27FC236}">
                  <a16:creationId xmlns:a16="http://schemas.microsoft.com/office/drawing/2014/main" id="{A1469425-D7C2-C7AF-1FA8-FD67AD6C48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" y="1692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>
                <a:defRPr/>
              </a:pPr>
              <a:endParaRPr lang="en-US" sz="1600" i="0" dirty="0">
                <a:latin typeface="Arial" charset="0"/>
                <a:cs typeface="+mn-cs"/>
              </a:endParaRPr>
            </a:p>
            <a:p>
              <a:pPr algn="ctr">
                <a:defRPr/>
              </a:pPr>
              <a:endParaRPr lang="en-US" sz="1600" i="0" dirty="0">
                <a:latin typeface="Arial" charset="0"/>
                <a:cs typeface="+mn-cs"/>
              </a:endParaRP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IP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Eth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Phy</a:t>
              </a:r>
            </a:p>
          </p:txBody>
        </p:sp>
        <p:sp>
          <p:nvSpPr>
            <p:cNvPr id="36" name="Line 69">
              <a:extLst>
                <a:ext uri="{FF2B5EF4-FFF2-40B4-BE49-F238E27FC236}">
                  <a16:creationId xmlns:a16="http://schemas.microsoft.com/office/drawing/2014/main" id="{DF45A44D-7AED-4547-B5BD-B039352F40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7" name="Line 70">
              <a:extLst>
                <a:ext uri="{FF2B5EF4-FFF2-40B4-BE49-F238E27FC236}">
                  <a16:creationId xmlns:a16="http://schemas.microsoft.com/office/drawing/2014/main" id="{D8E46A1B-F9EE-0CC7-8AA5-BEE37E3034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8" name="Line 71">
              <a:extLst>
                <a:ext uri="{FF2B5EF4-FFF2-40B4-BE49-F238E27FC236}">
                  <a16:creationId xmlns:a16="http://schemas.microsoft.com/office/drawing/2014/main" id="{007DB063-DA04-046D-77C8-945933D830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9" name="Line 72">
              <a:extLst>
                <a:ext uri="{FF2B5EF4-FFF2-40B4-BE49-F238E27FC236}">
                  <a16:creationId xmlns:a16="http://schemas.microsoft.com/office/drawing/2014/main" id="{57BAF074-DEE6-86E6-0801-DE65BCA5B3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" y="2345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53B0069-C7ED-9D54-0E65-009F4D8AADEF}"/>
              </a:ext>
            </a:extLst>
          </p:cNvPr>
          <p:cNvGrpSpPr>
            <a:grpSpLocks/>
          </p:cNvGrpSpPr>
          <p:nvPr/>
        </p:nvGrpSpPr>
        <p:grpSpPr bwMode="auto">
          <a:xfrm>
            <a:off x="1860804" y="2244728"/>
            <a:ext cx="2011362" cy="760413"/>
            <a:chOff x="1197" y="1665"/>
            <a:chExt cx="1267" cy="479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48F1956-9F4C-1E34-E156-47F2213641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1" y="1990"/>
              <a:ext cx="691" cy="154"/>
              <a:chOff x="1231" y="1990"/>
              <a:chExt cx="691" cy="154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55AAA88-B0EC-6998-8AF0-8618D6F80A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" y="1991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lc="http://schemas.openxmlformats.org/drawingml/2006/lockedCanvas"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31" name="Line 124">
                <a:extLst>
                  <a:ext uri="{FF2B5EF4-FFF2-40B4-BE49-F238E27FC236}">
                    <a16:creationId xmlns:a16="http://schemas.microsoft.com/office/drawing/2014/main" id="{C58657DB-1440-5D40-94EF-102DEE2D96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37" y="1990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lc="http://schemas.openxmlformats.org/drawingml/2006/lockedCanvas"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32" name="Line 125">
                <a:extLst>
                  <a:ext uri="{FF2B5EF4-FFF2-40B4-BE49-F238E27FC236}">
                    <a16:creationId xmlns:a16="http://schemas.microsoft.com/office/drawing/2014/main" id="{EAF03D5D-DBD0-82D9-1C07-BFAFEB2585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7" y="1992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lc="http://schemas.openxmlformats.org/drawingml/2006/lockedCanvas"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sp>
          <p:nvSpPr>
            <p:cNvPr id="29" name="Text Box 126">
              <a:extLst>
                <a:ext uri="{FF2B5EF4-FFF2-40B4-BE49-F238E27FC236}">
                  <a16:creationId xmlns:a16="http://schemas.microsoft.com/office/drawing/2014/main" id="{2B9ED7D3-87EF-7F15-8769-ABA9C0ED75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7" y="1665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IP src: 111.111.111.111</a:t>
              </a:r>
            </a:p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   IP dest: 222.222.222.222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092B2F5-FB1B-DC11-B74F-DC16F7ACD60A}"/>
              </a:ext>
            </a:extLst>
          </p:cNvPr>
          <p:cNvGrpSpPr>
            <a:grpSpLocks/>
          </p:cNvGrpSpPr>
          <p:nvPr/>
        </p:nvGrpSpPr>
        <p:grpSpPr bwMode="auto">
          <a:xfrm>
            <a:off x="-23874" y="2505075"/>
            <a:ext cx="92" cy="385762"/>
            <a:chOff x="1272" y="1762"/>
            <a:chExt cx="92" cy="243"/>
          </a:xfrm>
        </p:grpSpPr>
        <p:sp>
          <p:nvSpPr>
            <p:cNvPr id="26" name="Line 127">
              <a:extLst>
                <a:ext uri="{FF2B5EF4-FFF2-40B4-BE49-F238E27FC236}">
                  <a16:creationId xmlns:a16="http://schemas.microsoft.com/office/drawing/2014/main" id="{DEADC38E-2503-0D66-928E-7FD7BEB11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2" y="1762"/>
              <a:ext cx="0" cy="2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7" name="Line 128">
              <a:extLst>
                <a:ext uri="{FF2B5EF4-FFF2-40B4-BE49-F238E27FC236}">
                  <a16:creationId xmlns:a16="http://schemas.microsoft.com/office/drawing/2014/main" id="{689B64D2-F3A2-FD98-F23A-270642DAAB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4" y="1878"/>
              <a:ext cx="0" cy="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4728D87-AD11-475B-97E2-F8EAE7FA4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354" y="685800"/>
            <a:ext cx="7772400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i="0" dirty="0">
                <a:latin typeface="Gill Sans MT" charset="0"/>
                <a:cs typeface="+mn-cs"/>
              </a:rPr>
              <a:t>A creates IP datagram with IP source A, destination B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2D9918-9837-3D44-A7E7-7CDA21302D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054" y="1042987"/>
            <a:ext cx="7772400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i="0" dirty="0">
                <a:latin typeface="Gill Sans MT" charset="0"/>
                <a:cs typeface="+mn-cs"/>
              </a:rPr>
              <a:t>A creates link-layer frame with R's MAC address as destination address, frame contains A-to-B IP datagram</a:t>
            </a:r>
            <a:endParaRPr lang="en-US" sz="2800" i="0" dirty="0">
              <a:latin typeface="Gill Sans MT" charset="0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C177C51-554D-C683-812D-E289B7312634}"/>
              </a:ext>
            </a:extLst>
          </p:cNvPr>
          <p:cNvGrpSpPr>
            <a:grpSpLocks/>
          </p:cNvGrpSpPr>
          <p:nvPr/>
        </p:nvGrpSpPr>
        <p:grpSpPr bwMode="auto">
          <a:xfrm>
            <a:off x="1444879" y="1846264"/>
            <a:ext cx="2443162" cy="1519239"/>
            <a:chOff x="931" y="1414"/>
            <a:chExt cx="1539" cy="957"/>
          </a:xfrm>
        </p:grpSpPr>
        <p:sp>
          <p:nvSpPr>
            <p:cNvPr id="14" name="Text Box 135">
              <a:extLst>
                <a:ext uri="{FF2B5EF4-FFF2-40B4-BE49-F238E27FC236}">
                  <a16:creationId xmlns:a16="http://schemas.microsoft.com/office/drawing/2014/main" id="{8093EAB3-6D6E-C8CA-A106-3209A1B60D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" y="1414"/>
              <a:ext cx="153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lc="http://schemas.openxmlformats.org/drawingml/2006/lockedCanvas"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MAC src: 74-29-9C-E8-FF-55</a:t>
              </a:r>
            </a:p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   MAC dest: </a:t>
              </a:r>
              <a:r>
                <a:rPr lang="en-US" sz="1200" i="0" dirty="0">
                  <a:solidFill>
                    <a:srgbClr val="FF0000"/>
                  </a:solidFill>
                  <a:latin typeface="Arial" charset="0"/>
                  <a:cs typeface="+mn-cs"/>
                </a:rPr>
                <a:t>E6-E9-00-17-BB-4B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5729CFF-E88A-A641-7FF0-D926C64FE6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2733F34-0B23-D53A-4C11-3C630185F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lc="http://schemas.openxmlformats.org/drawingml/2006/lockedCanvas"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0339AB5-F6B0-47F3-2811-8D0A80E5B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lc="http://schemas.openxmlformats.org/drawingml/2006/lockedCanvas"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2" name="Line 133">
                <a:extLst>
                  <a:ext uri="{FF2B5EF4-FFF2-40B4-BE49-F238E27FC236}">
                    <a16:creationId xmlns:a16="http://schemas.microsoft.com/office/drawing/2014/main" id="{51163BA0-8034-C633-62C7-35F11DC49A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lc="http://schemas.openxmlformats.org/drawingml/2006/lockedCanvas"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3" name="Line 134">
                <a:extLst>
                  <a:ext uri="{FF2B5EF4-FFF2-40B4-BE49-F238E27FC236}">
                    <a16:creationId xmlns:a16="http://schemas.microsoft.com/office/drawing/2014/main" id="{42DC70D6-1414-54F4-511F-10E9E86FC9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lc="http://schemas.openxmlformats.org/drawingml/2006/lockedCanvas"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4" name="Line 139">
                <a:extLst>
                  <a:ext uri="{FF2B5EF4-FFF2-40B4-BE49-F238E27FC236}">
                    <a16:creationId xmlns:a16="http://schemas.microsoft.com/office/drawing/2014/main" id="{DBCC14B5-3874-2DF1-647D-E11AD8BBE4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lc="http://schemas.openxmlformats.org/drawingml/2006/lockedCanvas"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5" name="Line 140">
                <a:extLst>
                  <a:ext uri="{FF2B5EF4-FFF2-40B4-BE49-F238E27FC236}">
                    <a16:creationId xmlns:a16="http://schemas.microsoft.com/office/drawing/2014/main" id="{A286EB54-4178-4E77-F0B5-663A8551C2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lc="http://schemas.openxmlformats.org/drawingml/2006/lockedCanvas"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lc="http://schemas.openxmlformats.org/drawingml/2006/lockedCanvas"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sp>
          <p:nvSpPr>
            <p:cNvPr id="16" name="Line 146">
              <a:extLst>
                <a:ext uri="{FF2B5EF4-FFF2-40B4-BE49-F238E27FC236}">
                  <a16:creationId xmlns:a16="http://schemas.microsoft.com/office/drawing/2014/main" id="{F6A9D3CC-A868-3492-FC21-21721928CB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7" name="Line 147">
              <a:extLst>
                <a:ext uri="{FF2B5EF4-FFF2-40B4-BE49-F238E27FC236}">
                  <a16:creationId xmlns:a16="http://schemas.microsoft.com/office/drawing/2014/main" id="{8B266184-0D22-39EE-4AE1-02090F5DBF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8" name="Line 148">
              <a:extLst>
                <a:ext uri="{FF2B5EF4-FFF2-40B4-BE49-F238E27FC236}">
                  <a16:creationId xmlns:a16="http://schemas.microsoft.com/office/drawing/2014/main" id="{57CF288E-0E99-03DC-890F-4CF5449AE5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9" name="Line 149">
              <a:extLst>
                <a:ext uri="{FF2B5EF4-FFF2-40B4-BE49-F238E27FC236}">
                  <a16:creationId xmlns:a16="http://schemas.microsoft.com/office/drawing/2014/main" id="{19BF700C-704C-46C9-7FFC-2C79C6476B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D8352CB-D82F-9E68-4E7D-42CE5F9C3362}"/>
              </a:ext>
            </a:extLst>
          </p:cNvPr>
          <p:cNvSpPr>
            <a:spLocks noGrp="1"/>
          </p:cNvSpPr>
          <p:nvPr/>
        </p:nvSpPr>
        <p:spPr>
          <a:xfrm>
            <a:off x="8423070" y="6123902"/>
            <a:ext cx="548655" cy="272319"/>
          </a:xfrm>
          <a:prstGeom prst="rect">
            <a:avLst/>
          </a:prstGeom>
          <a:noFill/>
          <a:ln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47</a:t>
            </a:fld>
            <a:endParaRPr lang="en-US" sz="1200" dirty="0">
              <a:latin typeface="Tahoma" charset="0"/>
            </a:endParaRP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36DABFD-2775-F843-F737-E5E26BC891B5}"/>
              </a:ext>
            </a:extLst>
          </p:cNvPr>
          <p:cNvSpPr>
            <a:spLocks noGrp="1"/>
          </p:cNvSpPr>
          <p:nvPr/>
        </p:nvSpPr>
        <p:spPr>
          <a:xfrm>
            <a:off x="6342412" y="6123088"/>
            <a:ext cx="2177473" cy="241541"/>
          </a:xfrm>
          <a:prstGeom prst="rect">
            <a:avLst/>
          </a:prstGeom>
          <a:noFill/>
          <a:ln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19972126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7062724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Putting it Together: Sending from LAN to LAN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48</a:t>
            </a:fld>
            <a:endParaRPr spc="-5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092B2F5-FB1B-DC11-B74F-DC16F7ACD60A}"/>
              </a:ext>
            </a:extLst>
          </p:cNvPr>
          <p:cNvGrpSpPr>
            <a:grpSpLocks/>
          </p:cNvGrpSpPr>
          <p:nvPr/>
        </p:nvGrpSpPr>
        <p:grpSpPr bwMode="auto">
          <a:xfrm>
            <a:off x="-23874" y="2505075"/>
            <a:ext cx="92" cy="385762"/>
            <a:chOff x="1272" y="1762"/>
            <a:chExt cx="92" cy="243"/>
          </a:xfrm>
        </p:grpSpPr>
        <p:sp>
          <p:nvSpPr>
            <p:cNvPr id="26" name="Line 127">
              <a:extLst>
                <a:ext uri="{FF2B5EF4-FFF2-40B4-BE49-F238E27FC236}">
                  <a16:creationId xmlns:a16="http://schemas.microsoft.com/office/drawing/2014/main" id="{DEADC38E-2503-0D66-928E-7FD7BEB11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2" y="1762"/>
              <a:ext cx="0" cy="2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7" name="Line 128">
              <a:extLst>
                <a:ext uri="{FF2B5EF4-FFF2-40B4-BE49-F238E27FC236}">
                  <a16:creationId xmlns:a16="http://schemas.microsoft.com/office/drawing/2014/main" id="{689B64D2-F3A2-FD98-F23A-270642DAAB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4" y="1878"/>
              <a:ext cx="0" cy="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103" name="Group 100">
            <a:extLst>
              <a:ext uri="{FF2B5EF4-FFF2-40B4-BE49-F238E27FC236}">
                <a16:creationId xmlns:a16="http://schemas.microsoft.com/office/drawing/2014/main" id="{E7EFFBC7-9691-E5D8-F4BA-101EC1362720}"/>
              </a:ext>
            </a:extLst>
          </p:cNvPr>
          <p:cNvGrpSpPr>
            <a:grpSpLocks/>
          </p:cNvGrpSpPr>
          <p:nvPr/>
        </p:nvGrpSpPr>
        <p:grpSpPr bwMode="auto">
          <a:xfrm>
            <a:off x="536575" y="3563937"/>
            <a:ext cx="8221662" cy="2349500"/>
            <a:chOff x="709613" y="3962400"/>
            <a:chExt cx="8221662" cy="2349500"/>
          </a:xfrm>
        </p:grpSpPr>
        <p:grpSp>
          <p:nvGrpSpPr>
            <p:cNvPr id="104" name="Group 101">
              <a:extLst>
                <a:ext uri="{FF2B5EF4-FFF2-40B4-BE49-F238E27FC236}">
                  <a16:creationId xmlns:a16="http://schemas.microsoft.com/office/drawing/2014/main" id="{58AF794D-D972-05D0-DE5B-F131B5A729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79920" y="5354320"/>
              <a:ext cx="711200" cy="601028"/>
              <a:chOff x="7179310" y="4033520"/>
              <a:chExt cx="1009650" cy="855028"/>
            </a:xfrm>
          </p:grpSpPr>
          <p:grpSp>
            <p:nvGrpSpPr>
              <p:cNvPr id="163" name="Group 44">
                <a:extLst>
                  <a:ext uri="{FF2B5EF4-FFF2-40B4-BE49-F238E27FC236}">
                    <a16:creationId xmlns:a16="http://schemas.microsoft.com/office/drawing/2014/main" id="{4A2B85C2-53C4-B97E-A379-2B348D72C6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65" name="Picture 45" descr="desktop_computer_stylized_medium">
                  <a:extLst>
                    <a:ext uri="{FF2B5EF4-FFF2-40B4-BE49-F238E27FC236}">
                      <a16:creationId xmlns:a16="http://schemas.microsoft.com/office/drawing/2014/main" id="{258108AC-3DF4-691E-9BE7-D66611BE80F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66" name="Freeform 46">
                  <a:extLst>
                    <a:ext uri="{FF2B5EF4-FFF2-40B4-BE49-F238E27FC236}">
                      <a16:creationId xmlns:a16="http://schemas.microsoft.com/office/drawing/2014/main" id="{45F8F346-8BB2-C829-DF14-7C3055F9DB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sp>
            <p:nvSpPr>
              <p:cNvPr id="164" name="Rectangle 43">
                <a:extLst>
                  <a:ext uri="{FF2B5EF4-FFF2-40B4-BE49-F238E27FC236}">
                    <a16:creationId xmlns:a16="http://schemas.microsoft.com/office/drawing/2014/main" id="{FC90146C-F8B9-1940-A539-F1339EA23A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7439930" y="4308572"/>
                <a:ext cx="126470" cy="19607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05" name="Group 102">
              <a:extLst>
                <a:ext uri="{FF2B5EF4-FFF2-40B4-BE49-F238E27FC236}">
                  <a16:creationId xmlns:a16="http://schemas.microsoft.com/office/drawing/2014/main" id="{7D9BEBE7-2485-ADD6-5CDF-81A16AE928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480" y="3962400"/>
              <a:ext cx="1026163" cy="761428"/>
              <a:chOff x="1046480" y="3962400"/>
              <a:chExt cx="1026163" cy="761428"/>
            </a:xfrm>
          </p:grpSpPr>
          <p:sp>
            <p:nvSpPr>
              <p:cNvPr id="159" name="Rectangle 48">
                <a:extLst>
                  <a:ext uri="{FF2B5EF4-FFF2-40B4-BE49-F238E27FC236}">
                    <a16:creationId xmlns:a16="http://schemas.microsoft.com/office/drawing/2014/main" id="{493033DC-49EB-EAE6-FA7A-EDBF549EC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893887" y="4300538"/>
                <a:ext cx="111125" cy="24765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  <p:grpSp>
            <p:nvGrpSpPr>
              <p:cNvPr id="160" name="Group 49">
                <a:extLst>
                  <a:ext uri="{FF2B5EF4-FFF2-40B4-BE49-F238E27FC236}">
                    <a16:creationId xmlns:a16="http://schemas.microsoft.com/office/drawing/2014/main" id="{423A70B6-8361-66B9-8894-8B3C156FF9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61" name="Picture 50" descr="desktop_computer_stylized_medium">
                  <a:extLst>
                    <a:ext uri="{FF2B5EF4-FFF2-40B4-BE49-F238E27FC236}">
                      <a16:creationId xmlns:a16="http://schemas.microsoft.com/office/drawing/2014/main" id="{181827A7-5988-F442-5549-6AD13F45FF6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62" name="Freeform 51">
                  <a:extLst>
                    <a:ext uri="{FF2B5EF4-FFF2-40B4-BE49-F238E27FC236}">
                      <a16:creationId xmlns:a16="http://schemas.microsoft.com/office/drawing/2014/main" id="{0B6BC3A5-E89C-3A42-982B-4E72C4DDBA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106" name="Text Box 4">
              <a:extLst>
                <a:ext uri="{FF2B5EF4-FFF2-40B4-BE49-F238E27FC236}">
                  <a16:creationId xmlns:a16="http://schemas.microsoft.com/office/drawing/2014/main" id="{BABA6D02-F524-EA09-B25C-7BFDAF3AB8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338" y="4381500"/>
              <a:ext cx="3762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R</a:t>
              </a:r>
              <a:endParaRPr lang="en-US" i="0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7" name="Text Box 21">
              <a:extLst>
                <a:ext uri="{FF2B5EF4-FFF2-40B4-BE49-F238E27FC236}">
                  <a16:creationId xmlns:a16="http://schemas.microsoft.com/office/drawing/2014/main" id="{1953AD1D-997C-111A-C36B-01E45C63A2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8738" y="5378450"/>
              <a:ext cx="1543050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1A-23-F9-CD-06-9B</a:t>
              </a:r>
            </a:p>
          </p:txBody>
        </p:sp>
        <p:sp>
          <p:nvSpPr>
            <p:cNvPr id="108" name="Text Box 22">
              <a:extLst>
                <a:ext uri="{FF2B5EF4-FFF2-40B4-BE49-F238E27FC236}">
                  <a16:creationId xmlns:a16="http://schemas.microsoft.com/office/drawing/2014/main" id="{B865A298-02BA-9D58-F9A2-590F583B92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6375" y="5205413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222.222.222.220</a:t>
              </a:r>
            </a:p>
          </p:txBody>
        </p:sp>
        <p:grpSp>
          <p:nvGrpSpPr>
            <p:cNvPr id="109" name="Group 23">
              <a:extLst>
                <a:ext uri="{FF2B5EF4-FFF2-40B4-BE49-F238E27FC236}">
                  <a16:creationId xmlns:a16="http://schemas.microsoft.com/office/drawing/2014/main" id="{A00A4D3F-02A3-94E6-C223-9AA0BE1DF4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4825" y="5794375"/>
              <a:ext cx="1541463" cy="449263"/>
              <a:chOff x="1934" y="2405"/>
              <a:chExt cx="971" cy="283"/>
            </a:xfrm>
          </p:grpSpPr>
          <p:sp>
            <p:nvSpPr>
              <p:cNvPr id="157" name="Text Box 24">
                <a:extLst>
                  <a:ext uri="{FF2B5EF4-FFF2-40B4-BE49-F238E27FC236}">
                    <a16:creationId xmlns:a16="http://schemas.microsoft.com/office/drawing/2014/main" id="{DE871902-4775-ACE1-1726-0458F97A9F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111.111.111.110</a:t>
                </a:r>
              </a:p>
            </p:txBody>
          </p:sp>
          <p:sp>
            <p:nvSpPr>
              <p:cNvPr id="158" name="Text Box 25">
                <a:extLst>
                  <a:ext uri="{FF2B5EF4-FFF2-40B4-BE49-F238E27FC236}">
                    <a16:creationId xmlns:a16="http://schemas.microsoft.com/office/drawing/2014/main" id="{6559614E-AA75-D20A-530D-0D0ACF4C408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67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E6-E9-00-17-BB-4B</a:t>
                </a:r>
              </a:p>
            </p:txBody>
          </p:sp>
        </p:grpSp>
        <p:sp>
          <p:nvSpPr>
            <p:cNvPr id="110" name="Text Box 26">
              <a:extLst>
                <a:ext uri="{FF2B5EF4-FFF2-40B4-BE49-F238E27FC236}">
                  <a16:creationId xmlns:a16="http://schemas.microsoft.com/office/drawing/2014/main" id="{3DD45CB6-E383-9406-1274-67F0E2BB51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00" y="6037263"/>
              <a:ext cx="16271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CC-49-DE-D0-AB-7D</a:t>
              </a:r>
            </a:p>
          </p:txBody>
        </p:sp>
        <p:sp>
          <p:nvSpPr>
            <p:cNvPr id="111" name="Text Box 27">
              <a:extLst>
                <a:ext uri="{FF2B5EF4-FFF2-40B4-BE49-F238E27FC236}">
                  <a16:creationId xmlns:a16="http://schemas.microsoft.com/office/drawing/2014/main" id="{22E278DB-F2C8-C717-BF8C-F67EA3EB64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2975" y="5854700"/>
              <a:ext cx="1322388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111.111.111.112</a:t>
              </a:r>
            </a:p>
          </p:txBody>
        </p:sp>
        <p:sp>
          <p:nvSpPr>
            <p:cNvPr id="112" name="Text Box 30">
              <a:extLst>
                <a:ext uri="{FF2B5EF4-FFF2-40B4-BE49-F238E27FC236}">
                  <a16:creationId xmlns:a16="http://schemas.microsoft.com/office/drawing/2014/main" id="{87E51C3D-D6A9-8C8F-AC70-0491DE270D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613" y="4741863"/>
              <a:ext cx="1322387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111.111.111.111</a:t>
              </a:r>
            </a:p>
          </p:txBody>
        </p:sp>
        <p:sp>
          <p:nvSpPr>
            <p:cNvPr id="113" name="Text Box 33">
              <a:extLst>
                <a:ext uri="{FF2B5EF4-FFF2-40B4-BE49-F238E27FC236}">
                  <a16:creationId xmlns:a16="http://schemas.microsoft.com/office/drawing/2014/main" id="{0AECB9E7-D443-7F95-56D1-AD27095072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250" y="4927600"/>
              <a:ext cx="1509713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74-29-9C-E8-FF-55</a:t>
              </a:r>
            </a:p>
          </p:txBody>
        </p:sp>
        <p:sp>
          <p:nvSpPr>
            <p:cNvPr id="114" name="Freeform 39">
              <a:extLst>
                <a:ext uri="{FF2B5EF4-FFF2-40B4-BE49-F238E27FC236}">
                  <a16:creationId xmlns:a16="http://schemas.microsoft.com/office/drawing/2014/main" id="{EA767AA9-F8D6-AF9F-A887-12DC2889D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375" y="4437063"/>
              <a:ext cx="839788" cy="1069975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15" name="Line 40">
              <a:extLst>
                <a:ext uri="{FF2B5EF4-FFF2-40B4-BE49-F238E27FC236}">
                  <a16:creationId xmlns:a16="http://schemas.microsoft.com/office/drawing/2014/main" id="{724ECF42-588A-ED55-CC18-D200C51F91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2163" y="4416425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16" name="Line 41">
              <a:extLst>
                <a:ext uri="{FF2B5EF4-FFF2-40B4-BE49-F238E27FC236}">
                  <a16:creationId xmlns:a16="http://schemas.microsoft.com/office/drawing/2014/main" id="{1E43342D-2F80-9374-61CF-3A7BC7D694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5988" y="5360988"/>
              <a:ext cx="231775" cy="255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17" name="Line 42">
              <a:extLst>
                <a:ext uri="{FF2B5EF4-FFF2-40B4-BE49-F238E27FC236}">
                  <a16:creationId xmlns:a16="http://schemas.microsoft.com/office/drawing/2014/main" id="{9BD98521-F4FC-D798-DABF-1C4D34C36B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4525" y="4954588"/>
              <a:ext cx="584200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18" name="Line 44">
              <a:extLst>
                <a:ext uri="{FF2B5EF4-FFF2-40B4-BE49-F238E27FC236}">
                  <a16:creationId xmlns:a16="http://schemas.microsoft.com/office/drawing/2014/main" id="{0871F2B2-8252-73C7-C3C1-6D0624ABF3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1850" y="5711825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19" name="Line 45">
              <a:extLst>
                <a:ext uri="{FF2B5EF4-FFF2-40B4-BE49-F238E27FC236}">
                  <a16:creationId xmlns:a16="http://schemas.microsoft.com/office/drawing/2014/main" id="{D24D04FE-D0D4-8D68-35DF-2A52B6889C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76438" y="4489450"/>
              <a:ext cx="0" cy="398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20" name="Line 46">
              <a:extLst>
                <a:ext uri="{FF2B5EF4-FFF2-40B4-BE49-F238E27FC236}">
                  <a16:creationId xmlns:a16="http://schemas.microsoft.com/office/drawing/2014/main" id="{2A3F8E33-60F9-E931-B2BF-0DA457A13D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4450" y="5021263"/>
              <a:ext cx="0" cy="7508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21" name="Line 47">
              <a:extLst>
                <a:ext uri="{FF2B5EF4-FFF2-40B4-BE49-F238E27FC236}">
                  <a16:creationId xmlns:a16="http://schemas.microsoft.com/office/drawing/2014/main" id="{1E5124A1-E742-EF80-E131-BA4905FC4E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935538" y="5011738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22" name="Text Box 58">
              <a:extLst>
                <a:ext uri="{FF2B5EF4-FFF2-40B4-BE49-F238E27FC236}">
                  <a16:creationId xmlns:a16="http://schemas.microsoft.com/office/drawing/2014/main" id="{CBF8C76D-769C-7A71-2BC9-8249A6E1C8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9138" y="4156075"/>
              <a:ext cx="390525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j-lt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123" name="Line 60">
              <a:extLst>
                <a:ext uri="{FF2B5EF4-FFF2-40B4-BE49-F238E27FC236}">
                  <a16:creationId xmlns:a16="http://schemas.microsoft.com/office/drawing/2014/main" id="{09912C07-CB80-89DD-C5ED-92B5A37A52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5075" y="4921250"/>
              <a:ext cx="11985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124" name="Group 63">
              <a:extLst>
                <a:ext uri="{FF2B5EF4-FFF2-40B4-BE49-F238E27FC236}">
                  <a16:creationId xmlns:a16="http://schemas.microsoft.com/office/drawing/2014/main" id="{9410C66D-8F9B-2237-131B-36A84F9C05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72350" y="4845050"/>
              <a:ext cx="1558925" cy="460375"/>
              <a:chOff x="4351" y="2786"/>
              <a:chExt cx="982" cy="290"/>
            </a:xfrm>
          </p:grpSpPr>
          <p:sp>
            <p:nvSpPr>
              <p:cNvPr id="155" name="Text Box 64">
                <a:extLst>
                  <a:ext uri="{FF2B5EF4-FFF2-40B4-BE49-F238E27FC236}">
                    <a16:creationId xmlns:a16="http://schemas.microsoft.com/office/drawing/2014/main" id="{AA28CDBB-3A96-206D-7D76-359AA61F6CD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222.222.222.222</a:t>
                </a:r>
              </a:p>
            </p:txBody>
          </p:sp>
          <p:sp>
            <p:nvSpPr>
              <p:cNvPr id="156" name="Text Box 65">
                <a:extLst>
                  <a:ext uri="{FF2B5EF4-FFF2-40B4-BE49-F238E27FC236}">
                    <a16:creationId xmlns:a16="http://schemas.microsoft.com/office/drawing/2014/main" id="{70DE1EB2-48D0-F359-C56A-545CC439A1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982" cy="1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49-BD-D2-C7-56-2A</a:t>
                </a:r>
              </a:p>
            </p:txBody>
          </p:sp>
        </p:grpSp>
        <p:sp>
          <p:nvSpPr>
            <p:cNvPr id="125" name="Line 67">
              <a:extLst>
                <a:ext uri="{FF2B5EF4-FFF2-40B4-BE49-F238E27FC236}">
                  <a16:creationId xmlns:a16="http://schemas.microsoft.com/office/drawing/2014/main" id="{4765BA44-C86A-4555-43AB-A0ACA2BC93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43725" y="4416425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26" name="Line 68">
              <a:extLst>
                <a:ext uri="{FF2B5EF4-FFF2-40B4-BE49-F238E27FC236}">
                  <a16:creationId xmlns:a16="http://schemas.microsoft.com/office/drawing/2014/main" id="{5C278BF0-D6B1-D434-6A6A-C29B8DDEC0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469188" y="4492625"/>
              <a:ext cx="11112" cy="388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27" name="Text Box 71">
              <a:extLst>
                <a:ext uri="{FF2B5EF4-FFF2-40B4-BE49-F238E27FC236}">
                  <a16:creationId xmlns:a16="http://schemas.microsoft.com/office/drawing/2014/main" id="{A779A909-F11A-1368-CBCF-08A7B80FA6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3900" y="5811838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222.222.222.221</a:t>
              </a:r>
            </a:p>
          </p:txBody>
        </p:sp>
        <p:sp>
          <p:nvSpPr>
            <p:cNvPr id="128" name="Text Box 72">
              <a:extLst>
                <a:ext uri="{FF2B5EF4-FFF2-40B4-BE49-F238E27FC236}">
                  <a16:creationId xmlns:a16="http://schemas.microsoft.com/office/drawing/2014/main" id="{92E03BB6-B2E9-FCE2-CCC2-CD2E15F50D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7075" y="5986463"/>
              <a:ext cx="1501775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88-B2-2F-54-1A-0F</a:t>
              </a:r>
            </a:p>
          </p:txBody>
        </p:sp>
        <p:sp>
          <p:nvSpPr>
            <p:cNvPr id="129" name="Line 73">
              <a:extLst>
                <a:ext uri="{FF2B5EF4-FFF2-40B4-BE49-F238E27FC236}">
                  <a16:creationId xmlns:a16="http://schemas.microsoft.com/office/drawing/2014/main" id="{092FAD4B-D551-84D2-203C-040361F47C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873875" y="5313363"/>
              <a:ext cx="254000" cy="250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30" name="Line 74">
              <a:extLst>
                <a:ext uri="{FF2B5EF4-FFF2-40B4-BE49-F238E27FC236}">
                  <a16:creationId xmlns:a16="http://schemas.microsoft.com/office/drawing/2014/main" id="{BB77A19B-0DB9-EFEC-A850-F53320C886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08838" y="5654675"/>
              <a:ext cx="4762" cy="201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31" name="Freeform 75">
              <a:extLst>
                <a:ext uri="{FF2B5EF4-FFF2-40B4-BE49-F238E27FC236}">
                  <a16:creationId xmlns:a16="http://schemas.microsoft.com/office/drawing/2014/main" id="{4ACAED81-89BF-47BD-E48A-AFE8E047B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950" y="4440238"/>
              <a:ext cx="765175" cy="1081088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32" name="Text Box 76">
              <a:extLst>
                <a:ext uri="{FF2B5EF4-FFF2-40B4-BE49-F238E27FC236}">
                  <a16:creationId xmlns:a16="http://schemas.microsoft.com/office/drawing/2014/main" id="{4B1B9BBE-32F7-08C3-DB21-8CA68C7346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388" y="4073525"/>
              <a:ext cx="357187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j-lt"/>
                  <a:ea typeface="+mn-ea"/>
                  <a:cs typeface="+mn-cs"/>
                </a:rPr>
                <a:t>B</a:t>
              </a:r>
            </a:p>
          </p:txBody>
        </p:sp>
        <p:grpSp>
          <p:nvGrpSpPr>
            <p:cNvPr id="133" name="Group 130">
              <a:extLst>
                <a:ext uri="{FF2B5EF4-FFF2-40B4-BE49-F238E27FC236}">
                  <a16:creationId xmlns:a16="http://schemas.microsoft.com/office/drawing/2014/main" id="{FAA74A54-A1F7-C017-CB46-0EB2D08295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7179310" y="4033520"/>
              <a:chExt cx="1009650" cy="855028"/>
            </a:xfrm>
          </p:grpSpPr>
          <p:grpSp>
            <p:nvGrpSpPr>
              <p:cNvPr id="151" name="Group 44">
                <a:extLst>
                  <a:ext uri="{FF2B5EF4-FFF2-40B4-BE49-F238E27FC236}">
                    <a16:creationId xmlns:a16="http://schemas.microsoft.com/office/drawing/2014/main" id="{9127C358-0035-528F-CB66-1C46C7F330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53" name="Picture 45" descr="desktop_computer_stylized_medium">
                  <a:extLst>
                    <a:ext uri="{FF2B5EF4-FFF2-40B4-BE49-F238E27FC236}">
                      <a16:creationId xmlns:a16="http://schemas.microsoft.com/office/drawing/2014/main" id="{10702586-1761-B427-F5B6-7E3FA00C1A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54" name="Freeform 46">
                  <a:extLst>
                    <a:ext uri="{FF2B5EF4-FFF2-40B4-BE49-F238E27FC236}">
                      <a16:creationId xmlns:a16="http://schemas.microsoft.com/office/drawing/2014/main" id="{CE8848D6-8B85-E52C-7B38-B618380A95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sp>
            <p:nvSpPr>
              <p:cNvPr id="152" name="Rectangle 43">
                <a:extLst>
                  <a:ext uri="{FF2B5EF4-FFF2-40B4-BE49-F238E27FC236}">
                    <a16:creationId xmlns:a16="http://schemas.microsoft.com/office/drawing/2014/main" id="{FE67AD7A-90B3-CC04-F7CA-C6B82D0E1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7438232" y="4309268"/>
                <a:ext cx="127000" cy="1952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34" name="Group 131">
              <a:extLst>
                <a:ext uri="{FF2B5EF4-FFF2-40B4-BE49-F238E27FC236}">
                  <a16:creationId xmlns:a16="http://schemas.microsoft.com/office/drawing/2014/main" id="{B79CE587-DF78-BCA0-31EF-27AAE444E2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7931" y="4714240"/>
              <a:ext cx="1291589" cy="426719"/>
              <a:chOff x="4011931" y="3379152"/>
              <a:chExt cx="1262062" cy="390207"/>
            </a:xfrm>
          </p:grpSpPr>
          <p:sp>
            <p:nvSpPr>
              <p:cNvPr id="140" name="Rectangle 43">
                <a:extLst>
                  <a:ext uri="{FF2B5EF4-FFF2-40B4-BE49-F238E27FC236}">
                    <a16:creationId xmlns:a16="http://schemas.microsoft.com/office/drawing/2014/main" id="{40562B5B-C773-1A64-EAEA-EE5B30DCE2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112705" y="3476529"/>
                <a:ext cx="127747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  <p:grpSp>
            <p:nvGrpSpPr>
              <p:cNvPr id="141" name="Group 1185">
                <a:extLst>
                  <a:ext uri="{FF2B5EF4-FFF2-40B4-BE49-F238E27FC236}">
                    <a16:creationId xmlns:a16="http://schemas.microsoft.com/office/drawing/2014/main" id="{C3C9D126-75EF-0C5C-D5D2-EB4C593F387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97985" y="3379152"/>
                <a:ext cx="892175" cy="390207"/>
                <a:chOff x="4650" y="1129"/>
                <a:chExt cx="246" cy="95"/>
              </a:xfrm>
            </p:grpSpPr>
            <p:sp>
              <p:nvSpPr>
                <p:cNvPr id="143" name="Oval 407">
                  <a:extLst>
                    <a:ext uri="{FF2B5EF4-FFF2-40B4-BE49-F238E27FC236}">
                      <a16:creationId xmlns:a16="http://schemas.microsoft.com/office/drawing/2014/main" id="{28C9EDC9-CD4F-BB6D-C8CD-2CD301C104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 i="0" dirty="0">
                    <a:latin typeface="Times New Roman" charset="0"/>
                    <a:cs typeface="Arial" charset="0"/>
                  </a:endParaRPr>
                </a:p>
              </p:txBody>
            </p:sp>
            <p:sp>
              <p:nvSpPr>
                <p:cNvPr id="144" name="Rectangle 410">
                  <a:extLst>
                    <a:ext uri="{FF2B5EF4-FFF2-40B4-BE49-F238E27FC236}">
                      <a16:creationId xmlns:a16="http://schemas.microsoft.com/office/drawing/2014/main" id="{5E9C4F80-35D7-CE98-0800-E296E10EF9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400" i="0" dirty="0">
                    <a:latin typeface="Times New Roman" charset="0"/>
                    <a:cs typeface="Arial" charset="0"/>
                  </a:endParaRPr>
                </a:p>
              </p:txBody>
            </p:sp>
            <p:sp>
              <p:nvSpPr>
                <p:cNvPr id="145" name="Oval 411">
                  <a:extLst>
                    <a:ext uri="{FF2B5EF4-FFF2-40B4-BE49-F238E27FC236}">
                      <a16:creationId xmlns:a16="http://schemas.microsoft.com/office/drawing/2014/main" id="{CE9B8C89-CE0A-AB32-EAA4-1CCE5F6447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 i="0" dirty="0">
                    <a:latin typeface="Times New Roman" charset="0"/>
                    <a:cs typeface="Arial" charset="0"/>
                  </a:endParaRPr>
                </a:p>
              </p:txBody>
            </p:sp>
            <p:grpSp>
              <p:nvGrpSpPr>
                <p:cNvPr id="146" name="Group 1189">
                  <a:extLst>
                    <a:ext uri="{FF2B5EF4-FFF2-40B4-BE49-F238E27FC236}">
                      <a16:creationId xmlns:a16="http://schemas.microsoft.com/office/drawing/2014/main" id="{9783029A-F1B4-ECC5-4242-C1FB289D049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149" name="Freeform 1190">
                    <a:extLst>
                      <a:ext uri="{FF2B5EF4-FFF2-40B4-BE49-F238E27FC236}">
                        <a16:creationId xmlns:a16="http://schemas.microsoft.com/office/drawing/2014/main" id="{307A23A2-7C45-8488-208E-C3889DA424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50" name="Freeform 1191">
                    <a:extLst>
                      <a:ext uri="{FF2B5EF4-FFF2-40B4-BE49-F238E27FC236}">
                        <a16:creationId xmlns:a16="http://schemas.microsoft.com/office/drawing/2014/main" id="{41AD17AB-F372-2250-8C58-D6E3624F16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47" name="Line 1192">
                  <a:extLst>
                    <a:ext uri="{FF2B5EF4-FFF2-40B4-BE49-F238E27FC236}">
                      <a16:creationId xmlns:a16="http://schemas.microsoft.com/office/drawing/2014/main" id="{8A2E10D1-38AD-BC71-24E5-3AB23E4AF1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48" name="Line 1193">
                  <a:extLst>
                    <a:ext uri="{FF2B5EF4-FFF2-40B4-BE49-F238E27FC236}">
                      <a16:creationId xmlns:a16="http://schemas.microsoft.com/office/drawing/2014/main" id="{F3D5DC93-A791-7136-495E-C1BC7D68FB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  <p:sp>
            <p:nvSpPr>
              <p:cNvPr id="142" name="Rectangle 43">
                <a:extLst>
                  <a:ext uri="{FF2B5EF4-FFF2-40B4-BE49-F238E27FC236}">
                    <a16:creationId xmlns:a16="http://schemas.microsoft.com/office/drawing/2014/main" id="{7CC2D081-A810-ED3F-2664-49B87D139B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4046200" y="3485965"/>
                <a:ext cx="126295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35" name="Group 132">
              <a:extLst>
                <a:ext uri="{FF2B5EF4-FFF2-40B4-BE49-F238E27FC236}">
                  <a16:creationId xmlns:a16="http://schemas.microsoft.com/office/drawing/2014/main" id="{6D8918A9-DA57-AC57-9B3F-F7A53C0347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3360" y="5313680"/>
              <a:ext cx="701043" cy="517588"/>
              <a:chOff x="1046480" y="3962400"/>
              <a:chExt cx="1026163" cy="761428"/>
            </a:xfrm>
          </p:grpSpPr>
          <p:sp>
            <p:nvSpPr>
              <p:cNvPr id="136" name="Rectangle 48">
                <a:extLst>
                  <a:ext uri="{FF2B5EF4-FFF2-40B4-BE49-F238E27FC236}">
                    <a16:creationId xmlns:a16="http://schemas.microsoft.com/office/drawing/2014/main" id="{70AA68CB-C7AC-CCCB-EE3B-CFA6423BD5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893438" y="4298853"/>
                <a:ext cx="109762" cy="24863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  <p:grpSp>
            <p:nvGrpSpPr>
              <p:cNvPr id="137" name="Group 49">
                <a:extLst>
                  <a:ext uri="{FF2B5EF4-FFF2-40B4-BE49-F238E27FC236}">
                    <a16:creationId xmlns:a16="http://schemas.microsoft.com/office/drawing/2014/main" id="{80FAF437-F315-843D-362A-A11C3637D1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38" name="Picture 50" descr="desktop_computer_stylized_medium">
                  <a:extLst>
                    <a:ext uri="{FF2B5EF4-FFF2-40B4-BE49-F238E27FC236}">
                      <a16:creationId xmlns:a16="http://schemas.microsoft.com/office/drawing/2014/main" id="{3D4701F0-BDF9-1C9E-2B5B-56F442C90E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9" name="Freeform 51">
                  <a:extLst>
                    <a:ext uri="{FF2B5EF4-FFF2-40B4-BE49-F238E27FC236}">
                      <a16:creationId xmlns:a16="http://schemas.microsoft.com/office/drawing/2014/main" id="{10FFD645-C7C7-6D2A-FCDE-AF2B0E0793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167" name="AutoShape 2">
            <a:extLst>
              <a:ext uri="{FF2B5EF4-FFF2-40B4-BE49-F238E27FC236}">
                <a16:creationId xmlns:a16="http://schemas.microsoft.com/office/drawing/2014/main" id="{31473854-9204-8C37-40D6-8078352D7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7200" y="2746375"/>
            <a:ext cx="314325" cy="792162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chemeClr val="bg1"/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168" name="Group 67">
            <a:extLst>
              <a:ext uri="{FF2B5EF4-FFF2-40B4-BE49-F238E27FC236}">
                <a16:creationId xmlns:a16="http://schemas.microsoft.com/office/drawing/2014/main" id="{E81AFFAA-CADA-A9E8-16DE-74C9204CC192}"/>
              </a:ext>
            </a:extLst>
          </p:cNvPr>
          <p:cNvGrpSpPr>
            <a:grpSpLocks/>
          </p:cNvGrpSpPr>
          <p:nvPr/>
        </p:nvGrpSpPr>
        <p:grpSpPr bwMode="auto">
          <a:xfrm>
            <a:off x="5043487" y="2303462"/>
            <a:ext cx="2011363" cy="760413"/>
            <a:chOff x="1197" y="1665"/>
            <a:chExt cx="1267" cy="479"/>
          </a:xfrm>
        </p:grpSpPr>
        <p:grpSp>
          <p:nvGrpSpPr>
            <p:cNvPr id="169" name="Group 68">
              <a:extLst>
                <a:ext uri="{FF2B5EF4-FFF2-40B4-BE49-F238E27FC236}">
                  <a16:creationId xmlns:a16="http://schemas.microsoft.com/office/drawing/2014/main" id="{F657BFD5-91E8-CE38-A14C-1303A13E9C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1" y="1990"/>
              <a:ext cx="691" cy="154"/>
              <a:chOff x="1231" y="1990"/>
              <a:chExt cx="691" cy="154"/>
            </a:xfrm>
          </p:grpSpPr>
          <p:sp>
            <p:nvSpPr>
              <p:cNvPr id="171" name="Rectangle 69">
                <a:extLst>
                  <a:ext uri="{FF2B5EF4-FFF2-40B4-BE49-F238E27FC236}">
                    <a16:creationId xmlns:a16="http://schemas.microsoft.com/office/drawing/2014/main" id="{FBAD18AC-3C48-B9B8-9EF1-243D89A4E7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" y="1991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172" name="Line 70">
                <a:extLst>
                  <a:ext uri="{FF2B5EF4-FFF2-40B4-BE49-F238E27FC236}">
                    <a16:creationId xmlns:a16="http://schemas.microsoft.com/office/drawing/2014/main" id="{AC4930A2-6A13-5B8D-E09C-02879C1B12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37" y="1990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173" name="Line 71">
                <a:extLst>
                  <a:ext uri="{FF2B5EF4-FFF2-40B4-BE49-F238E27FC236}">
                    <a16:creationId xmlns:a16="http://schemas.microsoft.com/office/drawing/2014/main" id="{5B565201-315D-EE27-6CAA-C6D81DD7B8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7" y="1992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sp>
          <p:nvSpPr>
            <p:cNvPr id="170" name="Text Box 72">
              <a:extLst>
                <a:ext uri="{FF2B5EF4-FFF2-40B4-BE49-F238E27FC236}">
                  <a16:creationId xmlns:a16="http://schemas.microsoft.com/office/drawing/2014/main" id="{F24EB07C-9457-DAF6-488F-76AA0554F2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7" y="1665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IP src: 111.111.111.111</a:t>
              </a:r>
            </a:p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   IP dest: 222.222.222.222</a:t>
              </a:r>
            </a:p>
          </p:txBody>
        </p:sp>
      </p:grpSp>
      <p:grpSp>
        <p:nvGrpSpPr>
          <p:cNvPr id="174" name="Group 73">
            <a:extLst>
              <a:ext uri="{FF2B5EF4-FFF2-40B4-BE49-F238E27FC236}">
                <a16:creationId xmlns:a16="http://schemas.microsoft.com/office/drawing/2014/main" id="{A3701E6F-7A33-ADC3-40C6-6190A513655D}"/>
              </a:ext>
            </a:extLst>
          </p:cNvPr>
          <p:cNvGrpSpPr>
            <a:grpSpLocks/>
          </p:cNvGrpSpPr>
          <p:nvPr/>
        </p:nvGrpSpPr>
        <p:grpSpPr bwMode="auto">
          <a:xfrm>
            <a:off x="5167312" y="2554287"/>
            <a:ext cx="146050" cy="385763"/>
            <a:chOff x="1272" y="1762"/>
            <a:chExt cx="92" cy="243"/>
          </a:xfrm>
        </p:grpSpPr>
        <p:sp>
          <p:nvSpPr>
            <p:cNvPr id="175" name="Line 74">
              <a:extLst>
                <a:ext uri="{FF2B5EF4-FFF2-40B4-BE49-F238E27FC236}">
                  <a16:creationId xmlns:a16="http://schemas.microsoft.com/office/drawing/2014/main" id="{03D94675-920E-3732-824A-E6FB9DCB95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2" y="1762"/>
              <a:ext cx="0" cy="2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76" name="Line 75">
              <a:extLst>
                <a:ext uri="{FF2B5EF4-FFF2-40B4-BE49-F238E27FC236}">
                  <a16:creationId xmlns:a16="http://schemas.microsoft.com/office/drawing/2014/main" id="{2AA2007B-7F2A-4A36-3CFB-163190E2E4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4" y="1878"/>
              <a:ext cx="0" cy="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177" name="Rectangle 76">
            <a:extLst>
              <a:ext uri="{FF2B5EF4-FFF2-40B4-BE49-F238E27FC236}">
                <a16:creationId xmlns:a16="http://schemas.microsoft.com/office/drawing/2014/main" id="{E23E073E-F405-3AEA-5DAD-22D230E95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685800"/>
            <a:ext cx="7772400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i="0" dirty="0">
                <a:latin typeface="Gill Sans MT" charset="0"/>
                <a:cs typeface="+mn-cs"/>
              </a:rPr>
              <a:t>R forwards datagram with IP source A, destination B </a:t>
            </a:r>
          </a:p>
        </p:txBody>
      </p:sp>
      <p:sp>
        <p:nvSpPr>
          <p:cNvPr id="178" name="Rectangle 77">
            <a:extLst>
              <a:ext uri="{FF2B5EF4-FFF2-40B4-BE49-F238E27FC236}">
                <a16:creationId xmlns:a16="http://schemas.microsoft.com/office/drawing/2014/main" id="{86AF3F45-9A5A-7446-6E4C-2DC4C572D3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042987"/>
            <a:ext cx="7772400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i="0" dirty="0">
                <a:latin typeface="Gill Sans MT" charset="0"/>
                <a:cs typeface="+mn-cs"/>
              </a:rPr>
              <a:t>R creates link-layer frame with B's MAC address as destination address, frame contains A-to-B IP datagram</a:t>
            </a:r>
            <a:endParaRPr lang="en-US" sz="2800" i="0" dirty="0">
              <a:latin typeface="Gill Sans MT" charset="0"/>
              <a:cs typeface="+mn-cs"/>
            </a:endParaRPr>
          </a:p>
        </p:txBody>
      </p:sp>
      <p:grpSp>
        <p:nvGrpSpPr>
          <p:cNvPr id="179" name="Group 78">
            <a:extLst>
              <a:ext uri="{FF2B5EF4-FFF2-40B4-BE49-F238E27FC236}">
                <a16:creationId xmlns:a16="http://schemas.microsoft.com/office/drawing/2014/main" id="{8DDA1172-9879-A237-9757-3FDD0D5C3A17}"/>
              </a:ext>
            </a:extLst>
          </p:cNvPr>
          <p:cNvGrpSpPr>
            <a:grpSpLocks/>
          </p:cNvGrpSpPr>
          <p:nvPr/>
        </p:nvGrpSpPr>
        <p:grpSpPr bwMode="auto">
          <a:xfrm>
            <a:off x="4618037" y="1895475"/>
            <a:ext cx="2428876" cy="1519237"/>
            <a:chOff x="931" y="1414"/>
            <a:chExt cx="1530" cy="957"/>
          </a:xfrm>
        </p:grpSpPr>
        <p:sp>
          <p:nvSpPr>
            <p:cNvPr id="180" name="Text Box 79">
              <a:extLst>
                <a:ext uri="{FF2B5EF4-FFF2-40B4-BE49-F238E27FC236}">
                  <a16:creationId xmlns:a16="http://schemas.microsoft.com/office/drawing/2014/main" id="{9D37D2AF-72F5-9A7C-D5BD-EB267ACF57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" y="1414"/>
              <a:ext cx="1530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MAC src: </a:t>
              </a:r>
              <a:r>
                <a:rPr lang="en-US" sz="1200" i="0" dirty="0">
                  <a:solidFill>
                    <a:srgbClr val="FF0000"/>
                  </a:solidFill>
                  <a:latin typeface="Arial" charset="0"/>
                  <a:cs typeface="+mn-cs"/>
                </a:rPr>
                <a:t>1A-23-F9-CD-06-9B</a:t>
              </a:r>
            </a:p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  MAC dest: </a:t>
              </a:r>
              <a:r>
                <a:rPr lang="en-US" sz="1200" i="0" dirty="0">
                  <a:solidFill>
                    <a:srgbClr val="FF0000"/>
                  </a:solidFill>
                  <a:latin typeface="Arial" charset="0"/>
                  <a:cs typeface="+mn-cs"/>
                </a:rPr>
                <a:t>49-BD-D2-C7-56-2A</a:t>
              </a:r>
            </a:p>
            <a:p>
              <a:pPr>
                <a:defRPr/>
              </a:pPr>
              <a:endParaRPr lang="en-US" sz="1200" i="0" dirty="0">
                <a:solidFill>
                  <a:srgbClr val="FF0000"/>
                </a:solidFill>
                <a:latin typeface="Arial" charset="0"/>
                <a:cs typeface="+mn-cs"/>
              </a:endParaRPr>
            </a:p>
          </p:txBody>
        </p:sp>
        <p:grpSp>
          <p:nvGrpSpPr>
            <p:cNvPr id="181" name="Group 80">
              <a:extLst>
                <a:ext uri="{FF2B5EF4-FFF2-40B4-BE49-F238E27FC236}">
                  <a16:creationId xmlns:a16="http://schemas.microsoft.com/office/drawing/2014/main" id="{653C98EB-9544-2ED9-0005-1FB9F15B1F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186" name="Rectangle 81">
                <a:extLst>
                  <a:ext uri="{FF2B5EF4-FFF2-40B4-BE49-F238E27FC236}">
                    <a16:creationId xmlns:a16="http://schemas.microsoft.com/office/drawing/2014/main" id="{D253E79E-63A9-AA66-8994-1D6935AF48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187" name="Rectangle 82">
                <a:extLst>
                  <a:ext uri="{FF2B5EF4-FFF2-40B4-BE49-F238E27FC236}">
                    <a16:creationId xmlns:a16="http://schemas.microsoft.com/office/drawing/2014/main" id="{495E26E8-FEB8-2D5A-C9CF-664B11B7B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188" name="Line 83">
                <a:extLst>
                  <a:ext uri="{FF2B5EF4-FFF2-40B4-BE49-F238E27FC236}">
                    <a16:creationId xmlns:a16="http://schemas.microsoft.com/office/drawing/2014/main" id="{BA322494-40C3-977F-37AC-041192741C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189" name="Line 84">
                <a:extLst>
                  <a:ext uri="{FF2B5EF4-FFF2-40B4-BE49-F238E27FC236}">
                    <a16:creationId xmlns:a16="http://schemas.microsoft.com/office/drawing/2014/main" id="{33052DFB-EEE6-8F93-89B0-5D9A708A7E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190" name="Line 85">
                <a:extLst>
                  <a:ext uri="{FF2B5EF4-FFF2-40B4-BE49-F238E27FC236}">
                    <a16:creationId xmlns:a16="http://schemas.microsoft.com/office/drawing/2014/main" id="{0A087147-4523-4E63-B478-5B76D123D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191" name="Line 86">
                <a:extLst>
                  <a:ext uri="{FF2B5EF4-FFF2-40B4-BE49-F238E27FC236}">
                    <a16:creationId xmlns:a16="http://schemas.microsoft.com/office/drawing/2014/main" id="{B37B13DE-0C73-779F-FB9F-AF8E4FC4D8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sp>
          <p:nvSpPr>
            <p:cNvPr id="182" name="Line 87">
              <a:extLst>
                <a:ext uri="{FF2B5EF4-FFF2-40B4-BE49-F238E27FC236}">
                  <a16:creationId xmlns:a16="http://schemas.microsoft.com/office/drawing/2014/main" id="{7B8A4CA1-53B7-4BC0-225A-E9F922B947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83" name="Line 88">
              <a:extLst>
                <a:ext uri="{FF2B5EF4-FFF2-40B4-BE49-F238E27FC236}">
                  <a16:creationId xmlns:a16="http://schemas.microsoft.com/office/drawing/2014/main" id="{F5C83489-A273-F07E-D14B-5DA8A5590D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84" name="Line 89">
              <a:extLst>
                <a:ext uri="{FF2B5EF4-FFF2-40B4-BE49-F238E27FC236}">
                  <a16:creationId xmlns:a16="http://schemas.microsoft.com/office/drawing/2014/main" id="{F2653644-FABD-3487-B59B-1174AFBCC9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85" name="Line 90">
              <a:extLst>
                <a:ext uri="{FF2B5EF4-FFF2-40B4-BE49-F238E27FC236}">
                  <a16:creationId xmlns:a16="http://schemas.microsoft.com/office/drawing/2014/main" id="{2BB89FD5-9662-246D-E344-E5918E2C31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192" name="Group 91">
            <a:extLst>
              <a:ext uri="{FF2B5EF4-FFF2-40B4-BE49-F238E27FC236}">
                <a16:creationId xmlns:a16="http://schemas.microsoft.com/office/drawing/2014/main" id="{D8EB6EDB-D250-C18F-BE77-64789BE5E3A7}"/>
              </a:ext>
            </a:extLst>
          </p:cNvPr>
          <p:cNvGrpSpPr>
            <a:grpSpLocks/>
          </p:cNvGrpSpPr>
          <p:nvPr/>
        </p:nvGrpSpPr>
        <p:grpSpPr bwMode="auto">
          <a:xfrm>
            <a:off x="3779837" y="2368550"/>
            <a:ext cx="895350" cy="2038350"/>
            <a:chOff x="2823" y="1545"/>
            <a:chExt cx="564" cy="1284"/>
          </a:xfrm>
        </p:grpSpPr>
        <p:sp>
          <p:nvSpPr>
            <p:cNvPr id="193" name="Freeform 92">
              <a:extLst>
                <a:ext uri="{FF2B5EF4-FFF2-40B4-BE49-F238E27FC236}">
                  <a16:creationId xmlns:a16="http://schemas.microsoft.com/office/drawing/2014/main" id="{3DB49231-48F5-B978-4A71-BCD95598B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2265"/>
              <a:ext cx="564" cy="56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64" h="564">
                  <a:moveTo>
                    <a:pt x="564" y="0"/>
                  </a:moveTo>
                  <a:lnTo>
                    <a:pt x="287" y="564"/>
                  </a:lnTo>
                  <a:lnTo>
                    <a:pt x="0" y="0"/>
                  </a:lnTo>
                  <a:lnTo>
                    <a:pt x="56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94" name="Rectangle 93">
              <a:extLst>
                <a:ext uri="{FF2B5EF4-FFF2-40B4-BE49-F238E27FC236}">
                  <a16:creationId xmlns:a16="http://schemas.microsoft.com/office/drawing/2014/main" id="{343BB22D-4B3D-D4E1-5F75-60B31874C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95" name="Text Box 94">
              <a:extLst>
                <a:ext uri="{FF2B5EF4-FFF2-40B4-BE49-F238E27FC236}">
                  <a16:creationId xmlns:a16="http://schemas.microsoft.com/office/drawing/2014/main" id="{BD3E5069-A006-737E-9F60-216048BD3F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z="1600" i="0" dirty="0">
                <a:latin typeface="Arial" charset="0"/>
                <a:cs typeface="+mn-cs"/>
              </a:endParaRPr>
            </a:p>
            <a:p>
              <a:pPr algn="ctr">
                <a:defRPr/>
              </a:pPr>
              <a:endParaRPr lang="en-US" sz="1600" i="0" dirty="0">
                <a:latin typeface="Arial" charset="0"/>
                <a:cs typeface="+mn-cs"/>
              </a:endParaRP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IP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Eth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Phy</a:t>
              </a:r>
            </a:p>
          </p:txBody>
        </p:sp>
        <p:sp>
          <p:nvSpPr>
            <p:cNvPr id="196" name="Line 95">
              <a:extLst>
                <a:ext uri="{FF2B5EF4-FFF2-40B4-BE49-F238E27FC236}">
                  <a16:creationId xmlns:a16="http://schemas.microsoft.com/office/drawing/2014/main" id="{4092DFAF-529B-74D0-D68A-B57BC0C5A4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97" name="Line 96">
              <a:extLst>
                <a:ext uri="{FF2B5EF4-FFF2-40B4-BE49-F238E27FC236}">
                  <a16:creationId xmlns:a16="http://schemas.microsoft.com/office/drawing/2014/main" id="{432368A3-38F4-35F8-D3CF-2166EE5D59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198" name="Group 113">
            <a:extLst>
              <a:ext uri="{FF2B5EF4-FFF2-40B4-BE49-F238E27FC236}">
                <a16:creationId xmlns:a16="http://schemas.microsoft.com/office/drawing/2014/main" id="{9FCDE99F-9911-4FB5-A2F3-09BCC7D64C63}"/>
              </a:ext>
            </a:extLst>
          </p:cNvPr>
          <p:cNvGrpSpPr>
            <a:grpSpLocks/>
          </p:cNvGrpSpPr>
          <p:nvPr/>
        </p:nvGrpSpPr>
        <p:grpSpPr bwMode="auto">
          <a:xfrm>
            <a:off x="7888287" y="2079625"/>
            <a:ext cx="928688" cy="1954212"/>
            <a:chOff x="250" y="1380"/>
            <a:chExt cx="585" cy="1231"/>
          </a:xfrm>
        </p:grpSpPr>
        <p:sp>
          <p:nvSpPr>
            <p:cNvPr id="199" name="Freeform 106">
              <a:extLst>
                <a:ext uri="{FF2B5EF4-FFF2-40B4-BE49-F238E27FC236}">
                  <a16:creationId xmlns:a16="http://schemas.microsoft.com/office/drawing/2014/main" id="{5306361F-CA2E-5BDD-0982-3C2376410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" y="1414"/>
              <a:ext cx="582" cy="1197"/>
            </a:xfrm>
            <a:custGeom>
              <a:avLst/>
              <a:gdLst>
                <a:gd name="T0" fmla="*/ 582 w 582"/>
                <a:gd name="T1" fmla="*/ 781 h 1197"/>
                <a:gd name="T2" fmla="*/ 0 w 582"/>
                <a:gd name="T3" fmla="*/ 1197 h 1197"/>
                <a:gd name="T4" fmla="*/ 83 w 582"/>
                <a:gd name="T5" fmla="*/ 0 h 1197"/>
                <a:gd name="T6" fmla="*/ 582 w 582"/>
                <a:gd name="T7" fmla="*/ 781 h 11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2" h="1197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200" name="Rectangle 107">
              <a:extLst>
                <a:ext uri="{FF2B5EF4-FFF2-40B4-BE49-F238E27FC236}">
                  <a16:creationId xmlns:a16="http://schemas.microsoft.com/office/drawing/2014/main" id="{3B986352-391A-CA0E-090C-47BD00936B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" y="1399"/>
              <a:ext cx="493" cy="7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01" name="Text Box 108">
              <a:extLst>
                <a:ext uri="{FF2B5EF4-FFF2-40B4-BE49-F238E27FC236}">
                  <a16:creationId xmlns:a16="http://schemas.microsoft.com/office/drawing/2014/main" id="{3B705EBA-B102-E9EB-8E68-DD385D7D42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" y="1380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z="1600" i="0" dirty="0">
                <a:latin typeface="Arial" charset="0"/>
                <a:cs typeface="+mn-cs"/>
              </a:endParaRPr>
            </a:p>
            <a:p>
              <a:pPr algn="ctr">
                <a:defRPr/>
              </a:pPr>
              <a:endParaRPr lang="en-US" sz="1600" i="0" dirty="0">
                <a:latin typeface="Arial" charset="0"/>
                <a:cs typeface="+mn-cs"/>
              </a:endParaRP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IP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Eth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Phy</a:t>
              </a:r>
            </a:p>
          </p:txBody>
        </p:sp>
        <p:sp>
          <p:nvSpPr>
            <p:cNvPr id="202" name="Line 109">
              <a:extLst>
                <a:ext uri="{FF2B5EF4-FFF2-40B4-BE49-F238E27FC236}">
                  <a16:creationId xmlns:a16="http://schemas.microsoft.com/office/drawing/2014/main" id="{3C9BA4CC-9981-FA8A-D5FF-23A7C60F62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03" name="Line 110">
              <a:extLst>
                <a:ext uri="{FF2B5EF4-FFF2-40B4-BE49-F238E27FC236}">
                  <a16:creationId xmlns:a16="http://schemas.microsoft.com/office/drawing/2014/main" id="{BB6A208F-EFAA-3EED-C207-F5F284F7A3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04" name="Line 111">
              <a:extLst>
                <a:ext uri="{FF2B5EF4-FFF2-40B4-BE49-F238E27FC236}">
                  <a16:creationId xmlns:a16="http://schemas.microsoft.com/office/drawing/2014/main" id="{41FE240B-4243-77C7-1438-2C439AB8EE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05" name="Line 112">
              <a:extLst>
                <a:ext uri="{FF2B5EF4-FFF2-40B4-BE49-F238E27FC236}">
                  <a16:creationId xmlns:a16="http://schemas.microsoft.com/office/drawing/2014/main" id="{3924D8A9-45FE-AB2F-FC87-7F629C2C5A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" y="16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206" name="Footer Placeholder 2">
            <a:extLst>
              <a:ext uri="{FF2B5EF4-FFF2-40B4-BE49-F238E27FC236}">
                <a16:creationId xmlns:a16="http://schemas.microsoft.com/office/drawing/2014/main" id="{436ADAF8-3B5B-FA0B-796A-E293CC5CB887}"/>
              </a:ext>
            </a:extLst>
          </p:cNvPr>
          <p:cNvSpPr txBox="1">
            <a:spLocks/>
          </p:cNvSpPr>
          <p:nvPr/>
        </p:nvSpPr>
        <p:spPr>
          <a:xfrm>
            <a:off x="6202458" y="6123088"/>
            <a:ext cx="2177473" cy="24154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kern="0"/>
            </a:defPPr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75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 animBg="1"/>
      <p:bldP spid="177" grpId="0"/>
      <p:bldP spid="17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7062724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Putting it Together: Sending from LAN to LAN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49</a:t>
            </a:fld>
            <a:endParaRPr spc="-5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092B2F5-FB1B-DC11-B74F-DC16F7ACD60A}"/>
              </a:ext>
            </a:extLst>
          </p:cNvPr>
          <p:cNvGrpSpPr>
            <a:grpSpLocks/>
          </p:cNvGrpSpPr>
          <p:nvPr/>
        </p:nvGrpSpPr>
        <p:grpSpPr bwMode="auto">
          <a:xfrm>
            <a:off x="-23874" y="2505075"/>
            <a:ext cx="92" cy="385762"/>
            <a:chOff x="1272" y="1762"/>
            <a:chExt cx="92" cy="243"/>
          </a:xfrm>
        </p:grpSpPr>
        <p:sp>
          <p:nvSpPr>
            <p:cNvPr id="26" name="Line 127">
              <a:extLst>
                <a:ext uri="{FF2B5EF4-FFF2-40B4-BE49-F238E27FC236}">
                  <a16:creationId xmlns:a16="http://schemas.microsoft.com/office/drawing/2014/main" id="{DEADC38E-2503-0D66-928E-7FD7BEB11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2" y="1762"/>
              <a:ext cx="0" cy="2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7" name="Line 128">
              <a:extLst>
                <a:ext uri="{FF2B5EF4-FFF2-40B4-BE49-F238E27FC236}">
                  <a16:creationId xmlns:a16="http://schemas.microsoft.com/office/drawing/2014/main" id="{689B64D2-F3A2-FD98-F23A-270642DAAB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4" y="1878"/>
              <a:ext cx="0" cy="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lc="http://schemas.openxmlformats.org/drawingml/2006/lockedCanvas" xmlns:a14="http://schemas.microsoft.com/office/drawing/2010/main" xmlns="">
                  <a:noFill/>
                </a14:hiddenFill>
              </a:ext>
              <a:ext uri="{AF507438-7753-43e0-B8FC-AC1667EBCBE1}">
                <a14:hiddenEffects xmlns:lc="http://schemas.openxmlformats.org/drawingml/2006/lockedCanvas"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3" name="Group 95">
            <a:extLst>
              <a:ext uri="{FF2B5EF4-FFF2-40B4-BE49-F238E27FC236}">
                <a16:creationId xmlns:a16="http://schemas.microsoft.com/office/drawing/2014/main" id="{ACE4BAE6-E1BB-904E-10B3-66B49AE78CCB}"/>
              </a:ext>
            </a:extLst>
          </p:cNvPr>
          <p:cNvGrpSpPr>
            <a:grpSpLocks/>
          </p:cNvGrpSpPr>
          <p:nvPr/>
        </p:nvGrpSpPr>
        <p:grpSpPr bwMode="auto">
          <a:xfrm>
            <a:off x="6962095" y="5191351"/>
            <a:ext cx="711200" cy="600075"/>
            <a:chOff x="7179310" y="4033520"/>
            <a:chExt cx="1009650" cy="855028"/>
          </a:xfrm>
        </p:grpSpPr>
        <p:grpSp>
          <p:nvGrpSpPr>
            <p:cNvPr id="4" name="Group 44">
              <a:extLst>
                <a:ext uri="{FF2B5EF4-FFF2-40B4-BE49-F238E27FC236}">
                  <a16:creationId xmlns:a16="http://schemas.microsoft.com/office/drawing/2014/main" id="{ED01E7E4-EDC2-CAF7-881E-46E2BF25CB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-44" y="1473"/>
              <a:chExt cx="981" cy="1105"/>
            </a:xfrm>
          </p:grpSpPr>
          <p:pic>
            <p:nvPicPr>
              <p:cNvPr id="7" name="Picture 45" descr="desktop_computer_stylized_medium">
                <a:extLst>
                  <a:ext uri="{FF2B5EF4-FFF2-40B4-BE49-F238E27FC236}">
                    <a16:creationId xmlns:a16="http://schemas.microsoft.com/office/drawing/2014/main" id="{36D432BD-66A5-2483-5DC7-70FC2DB8A1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Freeform 46">
                <a:extLst>
                  <a:ext uri="{FF2B5EF4-FFF2-40B4-BE49-F238E27FC236}">
                    <a16:creationId xmlns:a16="http://schemas.microsoft.com/office/drawing/2014/main" id="{F652FD02-6D53-93FC-5C96-E61EE48949A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sp>
          <p:nvSpPr>
            <p:cNvPr id="5" name="Rectangle 43">
              <a:extLst>
                <a:ext uri="{FF2B5EF4-FFF2-40B4-BE49-F238E27FC236}">
                  <a16:creationId xmlns:a16="http://schemas.microsoft.com/office/drawing/2014/main" id="{48A652E5-82A7-A6EB-3257-355EF2DED2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439378" y="4308711"/>
              <a:ext cx="126671" cy="196070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</p:grpSp>
      <p:grpSp>
        <p:nvGrpSpPr>
          <p:cNvPr id="10" name="Group 96">
            <a:extLst>
              <a:ext uri="{FF2B5EF4-FFF2-40B4-BE49-F238E27FC236}">
                <a16:creationId xmlns:a16="http://schemas.microsoft.com/office/drawing/2014/main" id="{CEE22312-C979-390B-A2CF-80C414D39054}"/>
              </a:ext>
            </a:extLst>
          </p:cNvPr>
          <p:cNvGrpSpPr>
            <a:grpSpLocks/>
          </p:cNvGrpSpPr>
          <p:nvPr/>
        </p:nvGrpSpPr>
        <p:grpSpPr bwMode="auto">
          <a:xfrm>
            <a:off x="1028020" y="3799113"/>
            <a:ext cx="1027112" cy="762000"/>
            <a:chOff x="1046480" y="3962400"/>
            <a:chExt cx="1026163" cy="761428"/>
          </a:xfrm>
        </p:grpSpPr>
        <p:sp>
          <p:nvSpPr>
            <p:cNvPr id="11" name="Rectangle 48">
              <a:extLst>
                <a:ext uri="{FF2B5EF4-FFF2-40B4-BE49-F238E27FC236}">
                  <a16:creationId xmlns:a16="http://schemas.microsoft.com/office/drawing/2014/main" id="{B8321254-37D3-E00B-2918-31064CE4AB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893411" y="4300306"/>
              <a:ext cx="111042" cy="24742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2" name="Group 49">
              <a:extLst>
                <a:ext uri="{FF2B5EF4-FFF2-40B4-BE49-F238E27FC236}">
                  <a16:creationId xmlns:a16="http://schemas.microsoft.com/office/drawing/2014/main" id="{62BD09D4-DE61-FBCA-9DC2-A940769653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480" y="3962400"/>
              <a:ext cx="936071" cy="761428"/>
              <a:chOff x="-44" y="1473"/>
              <a:chExt cx="981" cy="1105"/>
            </a:xfrm>
          </p:grpSpPr>
          <p:pic>
            <p:nvPicPr>
              <p:cNvPr id="13" name="Picture 50" descr="desktop_computer_stylized_medium">
                <a:extLst>
                  <a:ext uri="{FF2B5EF4-FFF2-40B4-BE49-F238E27FC236}">
                    <a16:creationId xmlns:a16="http://schemas.microsoft.com/office/drawing/2014/main" id="{512A6603-3B15-C3CD-BF59-4EA7EA9329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Freeform 51">
                <a:extLst>
                  <a:ext uri="{FF2B5EF4-FFF2-40B4-BE49-F238E27FC236}">
                    <a16:creationId xmlns:a16="http://schemas.microsoft.com/office/drawing/2014/main" id="{8B22903A-6147-D2A6-EC53-92FA1938CE1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sp>
        <p:nvSpPr>
          <p:cNvPr id="15" name="Text Box 4">
            <a:extLst>
              <a:ext uri="{FF2B5EF4-FFF2-40B4-BE49-F238E27FC236}">
                <a16:creationId xmlns:a16="http://schemas.microsoft.com/office/drawing/2014/main" id="{AA8E5D01-20D1-4824-7AFD-E016956F3D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6195" y="4218213"/>
            <a:ext cx="376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i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R</a:t>
            </a:r>
            <a:endParaRPr lang="en-US" i="0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id="{43868717-3602-F605-191B-2FFC748C5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0595" y="5215163"/>
            <a:ext cx="15430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i="0" dirty="0">
                <a:latin typeface="Arial" charset="0"/>
                <a:cs typeface="+mn-cs"/>
              </a:rPr>
              <a:t>1A-23-F9-CD-06-9B</a:t>
            </a:r>
          </a:p>
        </p:txBody>
      </p:sp>
      <p:sp>
        <p:nvSpPr>
          <p:cNvPr id="17" name="Text Box 22">
            <a:extLst>
              <a:ext uri="{FF2B5EF4-FFF2-40B4-BE49-F238E27FC236}">
                <a16:creationId xmlns:a16="http://schemas.microsoft.com/office/drawing/2014/main" id="{4F13D8EF-0DA1-54B6-90FB-76E4EE009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8232" y="5042126"/>
            <a:ext cx="13223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i="0" dirty="0">
                <a:latin typeface="Arial" charset="0"/>
                <a:cs typeface="+mn-cs"/>
              </a:rPr>
              <a:t>222.222.222.220</a:t>
            </a:r>
          </a:p>
        </p:txBody>
      </p:sp>
      <p:grpSp>
        <p:nvGrpSpPr>
          <p:cNvPr id="18" name="Group 23">
            <a:extLst>
              <a:ext uri="{FF2B5EF4-FFF2-40B4-BE49-F238E27FC236}">
                <a16:creationId xmlns:a16="http://schemas.microsoft.com/office/drawing/2014/main" id="{9CF785C5-915C-7AFB-8BCE-96DE22F4CB59}"/>
              </a:ext>
            </a:extLst>
          </p:cNvPr>
          <p:cNvGrpSpPr>
            <a:grpSpLocks/>
          </p:cNvGrpSpPr>
          <p:nvPr/>
        </p:nvGrpSpPr>
        <p:grpSpPr bwMode="auto">
          <a:xfrm>
            <a:off x="3026682" y="5631088"/>
            <a:ext cx="1541463" cy="449263"/>
            <a:chOff x="1934" y="2405"/>
            <a:chExt cx="971" cy="283"/>
          </a:xfrm>
        </p:grpSpPr>
        <p:sp>
          <p:nvSpPr>
            <p:cNvPr id="19" name="Text Box 24">
              <a:extLst>
                <a:ext uri="{FF2B5EF4-FFF2-40B4-BE49-F238E27FC236}">
                  <a16:creationId xmlns:a16="http://schemas.microsoft.com/office/drawing/2014/main" id="{59793C65-870C-B442-F6E9-32BA1263A9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4" y="2405"/>
              <a:ext cx="833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111.111.111.110</a:t>
              </a:r>
            </a:p>
          </p:txBody>
        </p:sp>
        <p:sp>
          <p:nvSpPr>
            <p:cNvPr id="20" name="Text Box 25">
              <a:extLst>
                <a:ext uri="{FF2B5EF4-FFF2-40B4-BE49-F238E27FC236}">
                  <a16:creationId xmlns:a16="http://schemas.microsoft.com/office/drawing/2014/main" id="{1DBA038C-F6BC-D690-1329-12057D2E78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8" y="2515"/>
              <a:ext cx="96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E6-E9-00-17-BB-4B</a:t>
              </a:r>
            </a:p>
          </p:txBody>
        </p:sp>
      </p:grpSp>
      <p:sp>
        <p:nvSpPr>
          <p:cNvPr id="21" name="Text Box 26">
            <a:extLst>
              <a:ext uri="{FF2B5EF4-FFF2-40B4-BE49-F238E27FC236}">
                <a16:creationId xmlns:a16="http://schemas.microsoft.com/office/drawing/2014/main" id="{5E0925BF-D954-2D2E-CD21-2B57B91FAF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357" y="5873976"/>
            <a:ext cx="16271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i="0" dirty="0">
                <a:latin typeface="Arial" charset="0"/>
                <a:cs typeface="+mn-cs"/>
              </a:rPr>
              <a:t>CC-49-DE-D0-AB-7D</a:t>
            </a:r>
          </a:p>
        </p:txBody>
      </p:sp>
      <p:sp>
        <p:nvSpPr>
          <p:cNvPr id="22" name="Text Box 27">
            <a:extLst>
              <a:ext uri="{FF2B5EF4-FFF2-40B4-BE49-F238E27FC236}">
                <a16:creationId xmlns:a16="http://schemas.microsoft.com/office/drawing/2014/main" id="{4290974D-FE76-E0DC-ABBA-15B536DB1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832" y="5691413"/>
            <a:ext cx="13223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i="0" dirty="0">
                <a:latin typeface="Arial" charset="0"/>
                <a:cs typeface="+mn-cs"/>
              </a:rPr>
              <a:t>111.111.111.112</a:t>
            </a:r>
          </a:p>
        </p:txBody>
      </p:sp>
      <p:sp>
        <p:nvSpPr>
          <p:cNvPr id="23" name="Text Box 30">
            <a:extLst>
              <a:ext uri="{FF2B5EF4-FFF2-40B4-BE49-F238E27FC236}">
                <a16:creationId xmlns:a16="http://schemas.microsoft.com/office/drawing/2014/main" id="{EB3FEB84-83E7-71B1-2723-723614A4C9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470" y="4578576"/>
            <a:ext cx="13223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i="0" dirty="0">
                <a:latin typeface="Arial" charset="0"/>
                <a:cs typeface="+mn-cs"/>
              </a:rPr>
              <a:t>111.111.111.111</a:t>
            </a:r>
          </a:p>
        </p:txBody>
      </p:sp>
      <p:sp>
        <p:nvSpPr>
          <p:cNvPr id="24" name="Text Box 33">
            <a:extLst>
              <a:ext uri="{FF2B5EF4-FFF2-40B4-BE49-F238E27FC236}">
                <a16:creationId xmlns:a16="http://schemas.microsoft.com/office/drawing/2014/main" id="{9AAC2146-EE69-278B-CE66-C8A3D54BA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107" y="4764313"/>
            <a:ext cx="15097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i="0" dirty="0">
                <a:latin typeface="Arial" charset="0"/>
                <a:cs typeface="+mn-cs"/>
              </a:rPr>
              <a:t>74-29-9C-E8-FF-55</a:t>
            </a:r>
          </a:p>
        </p:txBody>
      </p:sp>
      <p:sp>
        <p:nvSpPr>
          <p:cNvPr id="25" name="Freeform 39">
            <a:extLst>
              <a:ext uri="{FF2B5EF4-FFF2-40B4-BE49-F238E27FC236}">
                <a16:creationId xmlns:a16="http://schemas.microsoft.com/office/drawing/2014/main" id="{B4FD16DF-5AED-DE98-ED14-31E8F14F1F4A}"/>
              </a:ext>
            </a:extLst>
          </p:cNvPr>
          <p:cNvSpPr>
            <a:spLocks/>
          </p:cNvSpPr>
          <p:nvPr/>
        </p:nvSpPr>
        <p:spPr bwMode="auto">
          <a:xfrm>
            <a:off x="2347232" y="4273776"/>
            <a:ext cx="839788" cy="1069975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00CCFF"/>
          </a:solidFill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8" name="Line 40">
            <a:extLst>
              <a:ext uri="{FF2B5EF4-FFF2-40B4-BE49-F238E27FC236}">
                <a16:creationId xmlns:a16="http://schemas.microsoft.com/office/drawing/2014/main" id="{A8C0E69C-BC8F-59C9-4707-FA8DE6703A85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4020" y="4253138"/>
            <a:ext cx="438150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9" name="Line 41">
            <a:extLst>
              <a:ext uri="{FF2B5EF4-FFF2-40B4-BE49-F238E27FC236}">
                <a16:creationId xmlns:a16="http://schemas.microsoft.com/office/drawing/2014/main" id="{2B30FA77-6F85-65FB-63B2-B53DB4BEFCC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67845" y="5197701"/>
            <a:ext cx="231775" cy="255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30" name="Line 42">
            <a:extLst>
              <a:ext uri="{FF2B5EF4-FFF2-40B4-BE49-F238E27FC236}">
                <a16:creationId xmlns:a16="http://schemas.microsoft.com/office/drawing/2014/main" id="{C9E6477B-C7C4-9D23-248C-C5A1301696A0}"/>
              </a:ext>
            </a:extLst>
          </p:cNvPr>
          <p:cNvSpPr>
            <a:spLocks noChangeShapeType="1"/>
          </p:cNvSpPr>
          <p:nvPr/>
        </p:nvSpPr>
        <p:spPr bwMode="auto">
          <a:xfrm>
            <a:off x="3166382" y="4791301"/>
            <a:ext cx="584200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31" name="Line 44">
            <a:extLst>
              <a:ext uri="{FF2B5EF4-FFF2-40B4-BE49-F238E27FC236}">
                <a16:creationId xmlns:a16="http://schemas.microsoft.com/office/drawing/2014/main" id="{786D932D-9DA5-C6C0-3BF4-52880DCA03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83707" y="5548538"/>
            <a:ext cx="0" cy="163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32" name="Line 45">
            <a:extLst>
              <a:ext uri="{FF2B5EF4-FFF2-40B4-BE49-F238E27FC236}">
                <a16:creationId xmlns:a16="http://schemas.microsoft.com/office/drawing/2014/main" id="{E2F48919-14FB-7AA0-5B53-3E682816AB5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958295" y="4326163"/>
            <a:ext cx="0" cy="398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33" name="Line 46">
            <a:extLst>
              <a:ext uri="{FF2B5EF4-FFF2-40B4-BE49-F238E27FC236}">
                <a16:creationId xmlns:a16="http://schemas.microsoft.com/office/drawing/2014/main" id="{D78BABD3-6BBC-1197-05E4-72C8D3ABA75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36307" y="4857976"/>
            <a:ext cx="0" cy="750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34" name="Line 47">
            <a:extLst>
              <a:ext uri="{FF2B5EF4-FFF2-40B4-BE49-F238E27FC236}">
                <a16:creationId xmlns:a16="http://schemas.microsoft.com/office/drawing/2014/main" id="{EE08AC1F-DCC0-64A7-F3FB-638BF7E74C4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917395" y="4848451"/>
            <a:ext cx="4762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35" name="Text Box 58">
            <a:extLst>
              <a:ext uri="{FF2B5EF4-FFF2-40B4-BE49-F238E27FC236}">
                <a16:creationId xmlns:a16="http://schemas.microsoft.com/office/drawing/2014/main" id="{F10982CB-4D93-CBD9-206B-2ECF44CA4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995" y="3992788"/>
            <a:ext cx="3905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i="0" dirty="0">
                <a:solidFill>
                  <a:srgbClr val="FF0000"/>
                </a:solidFill>
                <a:latin typeface="+mj-lt"/>
                <a:ea typeface="+mn-ea"/>
                <a:cs typeface="+mn-cs"/>
              </a:rPr>
              <a:t>A</a:t>
            </a:r>
          </a:p>
        </p:txBody>
      </p:sp>
      <p:sp>
        <p:nvSpPr>
          <p:cNvPr id="36" name="Line 60">
            <a:extLst>
              <a:ext uri="{FF2B5EF4-FFF2-40B4-BE49-F238E27FC236}">
                <a16:creationId xmlns:a16="http://schemas.microsoft.com/office/drawing/2014/main" id="{6C4BD72A-C442-2803-3D9B-51022B4518E4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6932" y="4757963"/>
            <a:ext cx="11985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37" name="Group 63">
            <a:extLst>
              <a:ext uri="{FF2B5EF4-FFF2-40B4-BE49-F238E27FC236}">
                <a16:creationId xmlns:a16="http://schemas.microsoft.com/office/drawing/2014/main" id="{C8FAFF23-009F-588C-1854-1E15881F7AFA}"/>
              </a:ext>
            </a:extLst>
          </p:cNvPr>
          <p:cNvGrpSpPr>
            <a:grpSpLocks/>
          </p:cNvGrpSpPr>
          <p:nvPr/>
        </p:nvGrpSpPr>
        <p:grpSpPr bwMode="auto">
          <a:xfrm>
            <a:off x="7354207" y="4681763"/>
            <a:ext cx="1558925" cy="460375"/>
            <a:chOff x="4351" y="2786"/>
            <a:chExt cx="982" cy="290"/>
          </a:xfrm>
        </p:grpSpPr>
        <p:sp>
          <p:nvSpPr>
            <p:cNvPr id="38" name="Text Box 64">
              <a:extLst>
                <a:ext uri="{FF2B5EF4-FFF2-40B4-BE49-F238E27FC236}">
                  <a16:creationId xmlns:a16="http://schemas.microsoft.com/office/drawing/2014/main" id="{2507623C-D459-7B80-11C0-9A998D641A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2" y="2786"/>
              <a:ext cx="833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222.222.222.222</a:t>
              </a:r>
            </a:p>
          </p:txBody>
        </p:sp>
        <p:sp>
          <p:nvSpPr>
            <p:cNvPr id="39" name="Text Box 65">
              <a:extLst>
                <a:ext uri="{FF2B5EF4-FFF2-40B4-BE49-F238E27FC236}">
                  <a16:creationId xmlns:a16="http://schemas.microsoft.com/office/drawing/2014/main" id="{004A318F-29A5-167A-3DED-024199E2EF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1" y="2904"/>
              <a:ext cx="982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49-BD-D2-C7-56-2A</a:t>
              </a:r>
            </a:p>
          </p:txBody>
        </p:sp>
      </p:grpSp>
      <p:sp>
        <p:nvSpPr>
          <p:cNvPr id="40" name="Line 67">
            <a:extLst>
              <a:ext uri="{FF2B5EF4-FFF2-40B4-BE49-F238E27FC236}">
                <a16:creationId xmlns:a16="http://schemas.microsoft.com/office/drawing/2014/main" id="{5E5C9E4C-E4E7-36DC-9631-64D4EA99EE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25582" y="4253138"/>
            <a:ext cx="45085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1" name="Line 68">
            <a:extLst>
              <a:ext uri="{FF2B5EF4-FFF2-40B4-BE49-F238E27FC236}">
                <a16:creationId xmlns:a16="http://schemas.microsoft.com/office/drawing/2014/main" id="{DEFBDB36-5231-0C5A-EED3-5C76DF3CBE8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451045" y="4329338"/>
            <a:ext cx="11112" cy="388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2" name="Text Box 71">
            <a:extLst>
              <a:ext uri="{FF2B5EF4-FFF2-40B4-BE49-F238E27FC236}">
                <a16:creationId xmlns:a16="http://schemas.microsoft.com/office/drawing/2014/main" id="{91022571-BA2D-1E98-BF01-E6319D738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5757" y="5648551"/>
            <a:ext cx="13223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i="0" dirty="0">
                <a:latin typeface="Arial" charset="0"/>
                <a:cs typeface="+mn-cs"/>
              </a:rPr>
              <a:t>222.222.222.221</a:t>
            </a:r>
          </a:p>
        </p:txBody>
      </p:sp>
      <p:sp>
        <p:nvSpPr>
          <p:cNvPr id="43" name="Text Box 72">
            <a:extLst>
              <a:ext uri="{FF2B5EF4-FFF2-40B4-BE49-F238E27FC236}">
                <a16:creationId xmlns:a16="http://schemas.microsoft.com/office/drawing/2014/main" id="{5B3E09E3-F758-F701-550B-311020D9AF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8932" y="5823176"/>
            <a:ext cx="15017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i="0" dirty="0">
                <a:latin typeface="Arial" charset="0"/>
                <a:cs typeface="+mn-cs"/>
              </a:rPr>
              <a:t>88-B2-2F-54-1A-0F</a:t>
            </a:r>
          </a:p>
        </p:txBody>
      </p:sp>
      <p:sp>
        <p:nvSpPr>
          <p:cNvPr id="44" name="Line 73">
            <a:extLst>
              <a:ext uri="{FF2B5EF4-FFF2-40B4-BE49-F238E27FC236}">
                <a16:creationId xmlns:a16="http://schemas.microsoft.com/office/drawing/2014/main" id="{B6449B78-F1F0-3847-4B08-C2CDFDCCD49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855732" y="5150076"/>
            <a:ext cx="254000" cy="250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5" name="Line 74">
            <a:extLst>
              <a:ext uri="{FF2B5EF4-FFF2-40B4-BE49-F238E27FC236}">
                <a16:creationId xmlns:a16="http://schemas.microsoft.com/office/drawing/2014/main" id="{18E5DDAE-5545-C2AE-CEC3-6822C1EE57C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90695" y="5491388"/>
            <a:ext cx="4762" cy="2016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6" name="Freeform 75">
            <a:extLst>
              <a:ext uri="{FF2B5EF4-FFF2-40B4-BE49-F238E27FC236}">
                <a16:creationId xmlns:a16="http://schemas.microsoft.com/office/drawing/2014/main" id="{13ADAEAD-434E-A0AA-CFFC-593711331C87}"/>
              </a:ext>
            </a:extLst>
          </p:cNvPr>
          <p:cNvSpPr>
            <a:spLocks/>
          </p:cNvSpPr>
          <p:nvPr/>
        </p:nvSpPr>
        <p:spPr bwMode="auto">
          <a:xfrm>
            <a:off x="6185807" y="4276951"/>
            <a:ext cx="765175" cy="1081087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00CCFF"/>
          </a:solidFill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47" name="Text Box 76">
            <a:extLst>
              <a:ext uri="{FF2B5EF4-FFF2-40B4-BE49-F238E27FC236}">
                <a16:creationId xmlns:a16="http://schemas.microsoft.com/office/drawing/2014/main" id="{8E6BB868-D96C-618C-7808-78E6A3E8C0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9245" y="3910238"/>
            <a:ext cx="35718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i="0" dirty="0">
                <a:solidFill>
                  <a:srgbClr val="FF0000"/>
                </a:solidFill>
                <a:latin typeface="+mj-lt"/>
                <a:ea typeface="+mn-ea"/>
                <a:cs typeface="+mn-cs"/>
              </a:rPr>
              <a:t>B</a:t>
            </a:r>
          </a:p>
        </p:txBody>
      </p:sp>
      <p:grpSp>
        <p:nvGrpSpPr>
          <p:cNvPr id="48" name="Group 124">
            <a:extLst>
              <a:ext uri="{FF2B5EF4-FFF2-40B4-BE49-F238E27FC236}">
                <a16:creationId xmlns:a16="http://schemas.microsoft.com/office/drawing/2014/main" id="{A2F45C99-7237-1978-B7D1-EB28BFCB537C}"/>
              </a:ext>
            </a:extLst>
          </p:cNvPr>
          <p:cNvGrpSpPr>
            <a:grpSpLocks/>
          </p:cNvGrpSpPr>
          <p:nvPr/>
        </p:nvGrpSpPr>
        <p:grpSpPr bwMode="auto">
          <a:xfrm>
            <a:off x="7160532" y="3870551"/>
            <a:ext cx="1009650" cy="854075"/>
            <a:chOff x="7179310" y="4033520"/>
            <a:chExt cx="1009650" cy="855028"/>
          </a:xfrm>
        </p:grpSpPr>
        <p:grpSp>
          <p:nvGrpSpPr>
            <p:cNvPr id="49" name="Group 44">
              <a:extLst>
                <a:ext uri="{FF2B5EF4-FFF2-40B4-BE49-F238E27FC236}">
                  <a16:creationId xmlns:a16="http://schemas.microsoft.com/office/drawing/2014/main" id="{2CF4562D-1721-6331-5338-D27DEE2518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-44" y="1473"/>
              <a:chExt cx="981" cy="1105"/>
            </a:xfrm>
          </p:grpSpPr>
          <p:pic>
            <p:nvPicPr>
              <p:cNvPr id="51" name="Picture 45" descr="desktop_computer_stylized_medium">
                <a:extLst>
                  <a:ext uri="{FF2B5EF4-FFF2-40B4-BE49-F238E27FC236}">
                    <a16:creationId xmlns:a16="http://schemas.microsoft.com/office/drawing/2014/main" id="{D8F89DE6-E69B-5EC5-FA35-186A8BF24A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" name="Freeform 46">
                <a:extLst>
                  <a:ext uri="{FF2B5EF4-FFF2-40B4-BE49-F238E27FC236}">
                    <a16:creationId xmlns:a16="http://schemas.microsoft.com/office/drawing/2014/main" id="{86525817-E5E7-51DB-7348-57E09D1E01F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sp>
          <p:nvSpPr>
            <p:cNvPr id="50" name="Rectangle 43">
              <a:extLst>
                <a:ext uri="{FF2B5EF4-FFF2-40B4-BE49-F238E27FC236}">
                  <a16:creationId xmlns:a16="http://schemas.microsoft.com/office/drawing/2014/main" id="{E7BAB9D4-2FA6-3ED5-C42F-536367CF5E8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438796" y="4309366"/>
              <a:ext cx="127142" cy="195263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</p:grpSp>
      <p:grpSp>
        <p:nvGrpSpPr>
          <p:cNvPr id="53" name="Group 125">
            <a:extLst>
              <a:ext uri="{FF2B5EF4-FFF2-40B4-BE49-F238E27FC236}">
                <a16:creationId xmlns:a16="http://schemas.microsoft.com/office/drawing/2014/main" id="{2D502A79-5F5C-1963-E052-BEBFCB1882CB}"/>
              </a:ext>
            </a:extLst>
          </p:cNvPr>
          <p:cNvGrpSpPr>
            <a:grpSpLocks/>
          </p:cNvGrpSpPr>
          <p:nvPr/>
        </p:nvGrpSpPr>
        <p:grpSpPr bwMode="auto">
          <a:xfrm>
            <a:off x="3739470" y="4551588"/>
            <a:ext cx="1292225" cy="425450"/>
            <a:chOff x="4011931" y="3379152"/>
            <a:chExt cx="1262062" cy="390207"/>
          </a:xfrm>
        </p:grpSpPr>
        <p:sp>
          <p:nvSpPr>
            <p:cNvPr id="54" name="Rectangle 43">
              <a:extLst>
                <a:ext uri="{FF2B5EF4-FFF2-40B4-BE49-F238E27FC236}">
                  <a16:creationId xmlns:a16="http://schemas.microsoft.com/office/drawing/2014/main" id="{FE1F7DAB-B966-14DC-7BCF-BAE1B5CDCB6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5112252" y="3476577"/>
              <a:ext cx="128128" cy="195356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55" name="Group 1185">
              <a:extLst>
                <a:ext uri="{FF2B5EF4-FFF2-40B4-BE49-F238E27FC236}">
                  <a16:creationId xmlns:a16="http://schemas.microsoft.com/office/drawing/2014/main" id="{EB9DFE4F-D0F1-6A02-E384-355F232271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97985" y="3379152"/>
              <a:ext cx="892175" cy="390207"/>
              <a:chOff x="4650" y="1129"/>
              <a:chExt cx="246" cy="95"/>
            </a:xfrm>
          </p:grpSpPr>
          <p:sp>
            <p:nvSpPr>
              <p:cNvPr id="57" name="Oval 407">
                <a:extLst>
                  <a:ext uri="{FF2B5EF4-FFF2-40B4-BE49-F238E27FC236}">
                    <a16:creationId xmlns:a16="http://schemas.microsoft.com/office/drawing/2014/main" id="{C7B2CC74-01D4-EC3A-B932-72C5094FA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2400" i="0" dirty="0">
                  <a:latin typeface="Times New Roman" charset="0"/>
                  <a:cs typeface="Arial" charset="0"/>
                </a:endParaRPr>
              </a:p>
            </p:txBody>
          </p:sp>
          <p:sp>
            <p:nvSpPr>
              <p:cNvPr id="58" name="Rectangle 410">
                <a:extLst>
                  <a:ext uri="{FF2B5EF4-FFF2-40B4-BE49-F238E27FC236}">
                    <a16:creationId xmlns:a16="http://schemas.microsoft.com/office/drawing/2014/main" id="{489E1C68-DB95-37CA-EEA6-5B122ADD8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 i="0" dirty="0">
                  <a:latin typeface="Times New Roman" charset="0"/>
                  <a:cs typeface="Arial" charset="0"/>
                </a:endParaRPr>
              </a:p>
            </p:txBody>
          </p:sp>
          <p:sp>
            <p:nvSpPr>
              <p:cNvPr id="59" name="Oval 411">
                <a:extLst>
                  <a:ext uri="{FF2B5EF4-FFF2-40B4-BE49-F238E27FC236}">
                    <a16:creationId xmlns:a16="http://schemas.microsoft.com/office/drawing/2014/main" id="{70109744-F52D-93E4-EE03-0B591FA3FB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2400" i="0" dirty="0">
                  <a:latin typeface="Times New Roman" charset="0"/>
                  <a:cs typeface="Arial" charset="0"/>
                </a:endParaRPr>
              </a:p>
            </p:txBody>
          </p:sp>
          <p:grpSp>
            <p:nvGrpSpPr>
              <p:cNvPr id="60" name="Group 1189">
                <a:extLst>
                  <a:ext uri="{FF2B5EF4-FFF2-40B4-BE49-F238E27FC236}">
                    <a16:creationId xmlns:a16="http://schemas.microsoft.com/office/drawing/2014/main" id="{2D686188-E815-6FED-DF75-E482AF66EF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63" name="Freeform 1190">
                  <a:extLst>
                    <a:ext uri="{FF2B5EF4-FFF2-40B4-BE49-F238E27FC236}">
                      <a16:creationId xmlns:a16="http://schemas.microsoft.com/office/drawing/2014/main" id="{82EF4BB3-6878-A3C7-6001-46008759AA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64" name="Freeform 1191">
                  <a:extLst>
                    <a:ext uri="{FF2B5EF4-FFF2-40B4-BE49-F238E27FC236}">
                      <a16:creationId xmlns:a16="http://schemas.microsoft.com/office/drawing/2014/main" id="{02AB3C22-42B9-0E7F-1AFE-15ACDF2424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61" name="Line 1192">
                <a:extLst>
                  <a:ext uri="{FF2B5EF4-FFF2-40B4-BE49-F238E27FC236}">
                    <a16:creationId xmlns:a16="http://schemas.microsoft.com/office/drawing/2014/main" id="{3AD0DDF2-6724-789B-07E7-D0406CACC2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2" name="Line 1193">
                <a:extLst>
                  <a:ext uri="{FF2B5EF4-FFF2-40B4-BE49-F238E27FC236}">
                    <a16:creationId xmlns:a16="http://schemas.microsoft.com/office/drawing/2014/main" id="{C5EE40E7-F557-2396-5C81-2C88EC68E6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sp>
          <p:nvSpPr>
            <p:cNvPr id="56" name="Rectangle 43">
              <a:extLst>
                <a:ext uri="{FF2B5EF4-FFF2-40B4-BE49-F238E27FC236}">
                  <a16:creationId xmlns:a16="http://schemas.microsoft.com/office/drawing/2014/main" id="{8E3F3AA7-85E2-023A-E372-E367348BA9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046274" y="3486041"/>
              <a:ext cx="126671" cy="195356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</p:grpSp>
      <p:grpSp>
        <p:nvGrpSpPr>
          <p:cNvPr id="65" name="Group 126">
            <a:extLst>
              <a:ext uri="{FF2B5EF4-FFF2-40B4-BE49-F238E27FC236}">
                <a16:creationId xmlns:a16="http://schemas.microsoft.com/office/drawing/2014/main" id="{FD6D8EE4-A627-62D2-C687-15E21D65102A}"/>
              </a:ext>
            </a:extLst>
          </p:cNvPr>
          <p:cNvGrpSpPr>
            <a:grpSpLocks/>
          </p:cNvGrpSpPr>
          <p:nvPr/>
        </p:nvGrpSpPr>
        <p:grpSpPr bwMode="auto">
          <a:xfrm>
            <a:off x="1464582" y="5150076"/>
            <a:ext cx="701675" cy="517525"/>
            <a:chOff x="1046480" y="3962400"/>
            <a:chExt cx="1026163" cy="761428"/>
          </a:xfrm>
        </p:grpSpPr>
        <p:sp>
          <p:nvSpPr>
            <p:cNvPr id="66" name="Rectangle 48">
              <a:extLst>
                <a:ext uri="{FF2B5EF4-FFF2-40B4-BE49-F238E27FC236}">
                  <a16:creationId xmlns:a16="http://schemas.microsoft.com/office/drawing/2014/main" id="{404DDD84-FC12-0AA4-CFF9-5C04467B91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893548" y="4299487"/>
              <a:ext cx="109776" cy="248414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67" name="Group 49">
              <a:extLst>
                <a:ext uri="{FF2B5EF4-FFF2-40B4-BE49-F238E27FC236}">
                  <a16:creationId xmlns:a16="http://schemas.microsoft.com/office/drawing/2014/main" id="{3F19A3E7-9828-0BB3-89A4-734BFC8747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480" y="3962400"/>
              <a:ext cx="936071" cy="761428"/>
              <a:chOff x="-44" y="1473"/>
              <a:chExt cx="981" cy="1105"/>
            </a:xfrm>
          </p:grpSpPr>
          <p:pic>
            <p:nvPicPr>
              <p:cNvPr id="68" name="Picture 50" descr="desktop_computer_stylized_medium">
                <a:extLst>
                  <a:ext uri="{FF2B5EF4-FFF2-40B4-BE49-F238E27FC236}">
                    <a16:creationId xmlns:a16="http://schemas.microsoft.com/office/drawing/2014/main" id="{E6B3A209-4E05-1793-75E1-AA283E07BA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9" name="Freeform 51">
                <a:extLst>
                  <a:ext uri="{FF2B5EF4-FFF2-40B4-BE49-F238E27FC236}">
                    <a16:creationId xmlns:a16="http://schemas.microsoft.com/office/drawing/2014/main" id="{41D42A5D-E260-303B-92E8-B3139387B19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sp>
        <p:nvSpPr>
          <p:cNvPr id="70" name="Rectangle 60">
            <a:extLst>
              <a:ext uri="{FF2B5EF4-FFF2-40B4-BE49-F238E27FC236}">
                <a16:creationId xmlns:a16="http://schemas.microsoft.com/office/drawing/2014/main" id="{DDB4BDC3-CDB8-99C6-4830-8964E3D4D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438" y="1084263"/>
            <a:ext cx="7772400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i="0" dirty="0">
                <a:latin typeface="Gill Sans MT" charset="0"/>
                <a:cs typeface="+mn-cs"/>
              </a:rPr>
              <a:t>R forwards datagram with IP source A, destination B </a:t>
            </a:r>
          </a:p>
        </p:txBody>
      </p:sp>
      <p:sp>
        <p:nvSpPr>
          <p:cNvPr id="71" name="Rectangle 61">
            <a:extLst>
              <a:ext uri="{FF2B5EF4-FFF2-40B4-BE49-F238E27FC236}">
                <a16:creationId xmlns:a16="http://schemas.microsoft.com/office/drawing/2014/main" id="{8DA30601-D3C9-42F7-CB9E-46AEC80F0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995" y="1405164"/>
            <a:ext cx="7772400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i="0" dirty="0">
                <a:latin typeface="Gill Sans MT" charset="0"/>
                <a:cs typeface="+mn-cs"/>
              </a:rPr>
              <a:t>R creates link-layer frame with B's MAC address as dest, frame contains A-to-B IP datagram</a:t>
            </a:r>
            <a:endParaRPr lang="en-US" sz="2800" i="0" dirty="0">
              <a:latin typeface="Gill Sans MT" charset="0"/>
              <a:cs typeface="+mn-cs"/>
            </a:endParaRPr>
          </a:p>
        </p:txBody>
      </p:sp>
      <p:sp>
        <p:nvSpPr>
          <p:cNvPr id="72" name="AutoShape 63">
            <a:extLst>
              <a:ext uri="{FF2B5EF4-FFF2-40B4-BE49-F238E27FC236}">
                <a16:creationId xmlns:a16="http://schemas.microsoft.com/office/drawing/2014/main" id="{AFFB4132-6439-E599-A5D5-37F87CF54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1745" y="2733901"/>
            <a:ext cx="314325" cy="792162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chemeClr val="bg1"/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73" name="Group 64">
            <a:extLst>
              <a:ext uri="{FF2B5EF4-FFF2-40B4-BE49-F238E27FC236}">
                <a16:creationId xmlns:a16="http://schemas.microsoft.com/office/drawing/2014/main" id="{CBA3BD5B-13FE-C2D2-63CE-B3107FAF4AF5}"/>
              </a:ext>
            </a:extLst>
          </p:cNvPr>
          <p:cNvGrpSpPr>
            <a:grpSpLocks/>
          </p:cNvGrpSpPr>
          <p:nvPr/>
        </p:nvGrpSpPr>
        <p:grpSpPr bwMode="auto">
          <a:xfrm>
            <a:off x="6208032" y="2290988"/>
            <a:ext cx="2011363" cy="760413"/>
            <a:chOff x="1197" y="1665"/>
            <a:chExt cx="1267" cy="479"/>
          </a:xfrm>
        </p:grpSpPr>
        <p:grpSp>
          <p:nvGrpSpPr>
            <p:cNvPr id="74" name="Group 65">
              <a:extLst>
                <a:ext uri="{FF2B5EF4-FFF2-40B4-BE49-F238E27FC236}">
                  <a16:creationId xmlns:a16="http://schemas.microsoft.com/office/drawing/2014/main" id="{5A241263-ADC8-423C-AA96-EE8F204C42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1" y="1990"/>
              <a:ext cx="691" cy="154"/>
              <a:chOff x="1231" y="1990"/>
              <a:chExt cx="691" cy="154"/>
            </a:xfrm>
          </p:grpSpPr>
          <p:sp>
            <p:nvSpPr>
              <p:cNvPr id="76" name="Rectangle 66">
                <a:extLst>
                  <a:ext uri="{FF2B5EF4-FFF2-40B4-BE49-F238E27FC236}">
                    <a16:creationId xmlns:a16="http://schemas.microsoft.com/office/drawing/2014/main" id="{E1D8BB10-8629-B469-6B64-6051918B47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" y="1991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7" name="Line 67">
                <a:extLst>
                  <a:ext uri="{FF2B5EF4-FFF2-40B4-BE49-F238E27FC236}">
                    <a16:creationId xmlns:a16="http://schemas.microsoft.com/office/drawing/2014/main" id="{1BE21F3E-7A92-FA04-4393-64984B2388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37" y="1990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8" name="Line 68">
                <a:extLst>
                  <a:ext uri="{FF2B5EF4-FFF2-40B4-BE49-F238E27FC236}">
                    <a16:creationId xmlns:a16="http://schemas.microsoft.com/office/drawing/2014/main" id="{03A1F0D9-90F7-44AB-0082-BD15CB628B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7" y="1992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sp>
          <p:nvSpPr>
            <p:cNvPr id="75" name="Text Box 69">
              <a:extLst>
                <a:ext uri="{FF2B5EF4-FFF2-40B4-BE49-F238E27FC236}">
                  <a16:creationId xmlns:a16="http://schemas.microsoft.com/office/drawing/2014/main" id="{05521F61-EA5E-BE3F-D952-7254871A39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7" y="1665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IP src: 111.111.111.111</a:t>
              </a:r>
            </a:p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   IP dest: 222.222.222.222</a:t>
              </a:r>
            </a:p>
          </p:txBody>
        </p:sp>
      </p:grpSp>
      <p:grpSp>
        <p:nvGrpSpPr>
          <p:cNvPr id="79" name="Group 70">
            <a:extLst>
              <a:ext uri="{FF2B5EF4-FFF2-40B4-BE49-F238E27FC236}">
                <a16:creationId xmlns:a16="http://schemas.microsoft.com/office/drawing/2014/main" id="{F0CB1877-57AC-82A8-D226-31211BD3877B}"/>
              </a:ext>
            </a:extLst>
          </p:cNvPr>
          <p:cNvGrpSpPr>
            <a:grpSpLocks/>
          </p:cNvGrpSpPr>
          <p:nvPr/>
        </p:nvGrpSpPr>
        <p:grpSpPr bwMode="auto">
          <a:xfrm>
            <a:off x="6331857" y="2541813"/>
            <a:ext cx="146050" cy="385763"/>
            <a:chOff x="1272" y="1762"/>
            <a:chExt cx="92" cy="243"/>
          </a:xfrm>
        </p:grpSpPr>
        <p:sp>
          <p:nvSpPr>
            <p:cNvPr id="80" name="Line 71">
              <a:extLst>
                <a:ext uri="{FF2B5EF4-FFF2-40B4-BE49-F238E27FC236}">
                  <a16:creationId xmlns:a16="http://schemas.microsoft.com/office/drawing/2014/main" id="{260216C8-CB72-882A-24AB-D990FEA0B1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2" y="1762"/>
              <a:ext cx="0" cy="2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1" name="Line 72">
              <a:extLst>
                <a:ext uri="{FF2B5EF4-FFF2-40B4-BE49-F238E27FC236}">
                  <a16:creationId xmlns:a16="http://schemas.microsoft.com/office/drawing/2014/main" id="{D54AE174-DED9-C938-602F-0D8ED46C14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4" y="1878"/>
              <a:ext cx="0" cy="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82" name="Group 73">
            <a:extLst>
              <a:ext uri="{FF2B5EF4-FFF2-40B4-BE49-F238E27FC236}">
                <a16:creationId xmlns:a16="http://schemas.microsoft.com/office/drawing/2014/main" id="{62A7C65C-99B8-E2E2-2437-AFE751978888}"/>
              </a:ext>
            </a:extLst>
          </p:cNvPr>
          <p:cNvGrpSpPr>
            <a:grpSpLocks/>
          </p:cNvGrpSpPr>
          <p:nvPr/>
        </p:nvGrpSpPr>
        <p:grpSpPr bwMode="auto">
          <a:xfrm>
            <a:off x="5782582" y="1883001"/>
            <a:ext cx="2428876" cy="1519237"/>
            <a:chOff x="931" y="1414"/>
            <a:chExt cx="1530" cy="957"/>
          </a:xfrm>
        </p:grpSpPr>
        <p:sp>
          <p:nvSpPr>
            <p:cNvPr id="83" name="Text Box 74">
              <a:extLst>
                <a:ext uri="{FF2B5EF4-FFF2-40B4-BE49-F238E27FC236}">
                  <a16:creationId xmlns:a16="http://schemas.microsoft.com/office/drawing/2014/main" id="{BB7FEFD8-4791-7FE5-0673-64CAB9F759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" y="1414"/>
              <a:ext cx="1530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MAC src: </a:t>
              </a:r>
              <a:r>
                <a:rPr lang="en-US" sz="1200" i="0" dirty="0">
                  <a:solidFill>
                    <a:srgbClr val="FF0000"/>
                  </a:solidFill>
                  <a:latin typeface="Arial" charset="0"/>
                  <a:cs typeface="+mn-cs"/>
                </a:rPr>
                <a:t>1A-23-F9-CD-06-9B</a:t>
              </a:r>
            </a:p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  MAC dest: </a:t>
              </a:r>
              <a:r>
                <a:rPr lang="en-US" sz="1200" i="0" dirty="0">
                  <a:solidFill>
                    <a:srgbClr val="FF0000"/>
                  </a:solidFill>
                  <a:latin typeface="Arial" charset="0"/>
                  <a:cs typeface="+mn-cs"/>
                </a:rPr>
                <a:t>49-BD-D2-C7-56-2A</a:t>
              </a:r>
            </a:p>
            <a:p>
              <a:pPr>
                <a:defRPr/>
              </a:pPr>
              <a:endParaRPr lang="en-US" sz="1200" i="0" dirty="0">
                <a:solidFill>
                  <a:srgbClr val="FF0000"/>
                </a:solidFill>
                <a:latin typeface="Arial" charset="0"/>
                <a:cs typeface="+mn-cs"/>
              </a:endParaRPr>
            </a:p>
          </p:txBody>
        </p:sp>
        <p:grpSp>
          <p:nvGrpSpPr>
            <p:cNvPr id="84" name="Group 75">
              <a:extLst>
                <a:ext uri="{FF2B5EF4-FFF2-40B4-BE49-F238E27FC236}">
                  <a16:creationId xmlns:a16="http://schemas.microsoft.com/office/drawing/2014/main" id="{C1E53949-815B-A869-FCD3-2D11E1DEAB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89" name="Rectangle 76">
                <a:extLst>
                  <a:ext uri="{FF2B5EF4-FFF2-40B4-BE49-F238E27FC236}">
                    <a16:creationId xmlns:a16="http://schemas.microsoft.com/office/drawing/2014/main" id="{C1FE5E67-9AA3-BAB1-C80E-DEE18C9FFC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0" name="Rectangle 77">
                <a:extLst>
                  <a:ext uri="{FF2B5EF4-FFF2-40B4-BE49-F238E27FC236}">
                    <a16:creationId xmlns:a16="http://schemas.microsoft.com/office/drawing/2014/main" id="{35383690-82FF-9779-04F0-B3E31E7501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1" name="Line 78">
                <a:extLst>
                  <a:ext uri="{FF2B5EF4-FFF2-40B4-BE49-F238E27FC236}">
                    <a16:creationId xmlns:a16="http://schemas.microsoft.com/office/drawing/2014/main" id="{24A21A53-5968-8ED1-5D4A-80F7D94C5C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2" name="Line 79">
                <a:extLst>
                  <a:ext uri="{FF2B5EF4-FFF2-40B4-BE49-F238E27FC236}">
                    <a16:creationId xmlns:a16="http://schemas.microsoft.com/office/drawing/2014/main" id="{0110C295-E9E9-3D69-39C2-5C057C173E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3" name="Line 80">
                <a:extLst>
                  <a:ext uri="{FF2B5EF4-FFF2-40B4-BE49-F238E27FC236}">
                    <a16:creationId xmlns:a16="http://schemas.microsoft.com/office/drawing/2014/main" id="{F6D8FE68-26FC-2111-C966-58E164D03C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4" name="Line 81">
                <a:extLst>
                  <a:ext uri="{FF2B5EF4-FFF2-40B4-BE49-F238E27FC236}">
                    <a16:creationId xmlns:a16="http://schemas.microsoft.com/office/drawing/2014/main" id="{ABED045B-D21E-7F31-5A5E-5B69642451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sp>
          <p:nvSpPr>
            <p:cNvPr id="85" name="Line 82">
              <a:extLst>
                <a:ext uri="{FF2B5EF4-FFF2-40B4-BE49-F238E27FC236}">
                  <a16:creationId xmlns:a16="http://schemas.microsoft.com/office/drawing/2014/main" id="{E7CBE263-C01F-8E08-B22B-C01DA59EF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6" name="Line 83">
              <a:extLst>
                <a:ext uri="{FF2B5EF4-FFF2-40B4-BE49-F238E27FC236}">
                  <a16:creationId xmlns:a16="http://schemas.microsoft.com/office/drawing/2014/main" id="{3CAF6365-9A1D-4954-816C-E34CE8FC14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7" name="Line 84">
              <a:extLst>
                <a:ext uri="{FF2B5EF4-FFF2-40B4-BE49-F238E27FC236}">
                  <a16:creationId xmlns:a16="http://schemas.microsoft.com/office/drawing/2014/main" id="{91BF159D-6380-1E07-0903-A03B310977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8" name="Line 85">
              <a:extLst>
                <a:ext uri="{FF2B5EF4-FFF2-40B4-BE49-F238E27FC236}">
                  <a16:creationId xmlns:a16="http://schemas.microsoft.com/office/drawing/2014/main" id="{4510AF5D-A381-276D-1564-1477740D90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95" name="Group 92">
            <a:extLst>
              <a:ext uri="{FF2B5EF4-FFF2-40B4-BE49-F238E27FC236}">
                <a16:creationId xmlns:a16="http://schemas.microsoft.com/office/drawing/2014/main" id="{46A7D135-6DBF-DFDD-D9D6-9F3FDEC2F2E5}"/>
              </a:ext>
            </a:extLst>
          </p:cNvPr>
          <p:cNvGrpSpPr>
            <a:grpSpLocks/>
          </p:cNvGrpSpPr>
          <p:nvPr/>
        </p:nvGrpSpPr>
        <p:grpSpPr bwMode="auto">
          <a:xfrm>
            <a:off x="8043182" y="2314801"/>
            <a:ext cx="928688" cy="1954212"/>
            <a:chOff x="250" y="1380"/>
            <a:chExt cx="585" cy="1231"/>
          </a:xfrm>
        </p:grpSpPr>
        <p:sp>
          <p:nvSpPr>
            <p:cNvPr id="96" name="Freeform 93">
              <a:extLst>
                <a:ext uri="{FF2B5EF4-FFF2-40B4-BE49-F238E27FC236}">
                  <a16:creationId xmlns:a16="http://schemas.microsoft.com/office/drawing/2014/main" id="{338C64A9-0699-CDC9-B4D0-A47285E46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" y="1414"/>
              <a:ext cx="582" cy="1197"/>
            </a:xfrm>
            <a:custGeom>
              <a:avLst/>
              <a:gdLst>
                <a:gd name="T0" fmla="*/ 582 w 582"/>
                <a:gd name="T1" fmla="*/ 781 h 1197"/>
                <a:gd name="T2" fmla="*/ 0 w 582"/>
                <a:gd name="T3" fmla="*/ 1197 h 1197"/>
                <a:gd name="T4" fmla="*/ 83 w 582"/>
                <a:gd name="T5" fmla="*/ 0 h 1197"/>
                <a:gd name="T6" fmla="*/ 582 w 582"/>
                <a:gd name="T7" fmla="*/ 781 h 11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2" h="1197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97" name="Rectangle 94">
              <a:extLst>
                <a:ext uri="{FF2B5EF4-FFF2-40B4-BE49-F238E27FC236}">
                  <a16:creationId xmlns:a16="http://schemas.microsoft.com/office/drawing/2014/main" id="{7EC08DFC-04C4-17C0-0B55-7B8B5FA581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" y="1399"/>
              <a:ext cx="493" cy="7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98" name="Text Box 95">
              <a:extLst>
                <a:ext uri="{FF2B5EF4-FFF2-40B4-BE49-F238E27FC236}">
                  <a16:creationId xmlns:a16="http://schemas.microsoft.com/office/drawing/2014/main" id="{5AB63F5D-F95A-C617-3A70-AC89634CD6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" y="1380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z="1600" i="0" dirty="0">
                <a:latin typeface="Arial" charset="0"/>
                <a:cs typeface="+mn-cs"/>
              </a:endParaRPr>
            </a:p>
            <a:p>
              <a:pPr algn="ctr">
                <a:defRPr/>
              </a:pPr>
              <a:endParaRPr lang="en-US" sz="1600" i="0" dirty="0">
                <a:latin typeface="Arial" charset="0"/>
                <a:cs typeface="+mn-cs"/>
              </a:endParaRP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IP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Eth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Phy</a:t>
              </a:r>
            </a:p>
          </p:txBody>
        </p:sp>
        <p:sp>
          <p:nvSpPr>
            <p:cNvPr id="99" name="Line 96">
              <a:extLst>
                <a:ext uri="{FF2B5EF4-FFF2-40B4-BE49-F238E27FC236}">
                  <a16:creationId xmlns:a16="http://schemas.microsoft.com/office/drawing/2014/main" id="{99A29241-6FF5-05F8-C808-4FCC05E822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00" name="Line 97">
              <a:extLst>
                <a:ext uri="{FF2B5EF4-FFF2-40B4-BE49-F238E27FC236}">
                  <a16:creationId xmlns:a16="http://schemas.microsoft.com/office/drawing/2014/main" id="{76EE6D76-F131-A267-5E25-E6B46BDCBD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01" name="Line 98">
              <a:extLst>
                <a:ext uri="{FF2B5EF4-FFF2-40B4-BE49-F238E27FC236}">
                  <a16:creationId xmlns:a16="http://schemas.microsoft.com/office/drawing/2014/main" id="{5CC4876F-9233-B3FC-9872-4EC63692A7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02" name="Line 99">
              <a:extLst>
                <a:ext uri="{FF2B5EF4-FFF2-40B4-BE49-F238E27FC236}">
                  <a16:creationId xmlns:a16="http://schemas.microsoft.com/office/drawing/2014/main" id="{CDFD5B90-415F-AA85-FF6A-567E112539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" y="16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22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</a:t>
            </a:fld>
            <a:endParaRPr spc="-5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0153D2-C984-41C3-C3B9-D9E275E1301D}"/>
              </a:ext>
            </a:extLst>
          </p:cNvPr>
          <p:cNvSpPr/>
          <p:nvPr/>
        </p:nvSpPr>
        <p:spPr>
          <a:xfrm>
            <a:off x="76200" y="76200"/>
            <a:ext cx="4743060" cy="701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Data Link Layer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31EDC9-E164-CA09-35A9-617213167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43000"/>
            <a:ext cx="678180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154437-332B-6D99-AA50-1F27B0137F90}"/>
              </a:ext>
            </a:extLst>
          </p:cNvPr>
          <p:cNvSpPr txBox="1"/>
          <p:nvPr/>
        </p:nvSpPr>
        <p:spPr>
          <a:xfrm>
            <a:off x="8077200" y="914400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Ways to get form US to Paris?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2AD120-0569-50DF-F647-5BC5C231D564}"/>
              </a:ext>
            </a:extLst>
          </p:cNvPr>
          <p:cNvSpPr txBox="1"/>
          <p:nvPr/>
        </p:nvSpPr>
        <p:spPr>
          <a:xfrm>
            <a:off x="7350554" y="16002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visit a travel agent that will give us a travel plan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6982B2-D1EA-A836-4DAE-57A10657F62C}"/>
              </a:ext>
            </a:extLst>
          </p:cNvPr>
          <p:cNvSpPr txBox="1"/>
          <p:nvPr/>
        </p:nvSpPr>
        <p:spPr>
          <a:xfrm>
            <a:off x="7350554" y="2438400"/>
            <a:ext cx="4390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Take a car to the airport</a:t>
            </a:r>
          </a:p>
          <a:p>
            <a:pPr marL="342900" indent="-342900">
              <a:buAutoNum type="arabicPeriod"/>
            </a:pPr>
            <a:r>
              <a:rPr lang="en-US" dirty="0"/>
              <a:t>Take a plane to France</a:t>
            </a:r>
          </a:p>
          <a:p>
            <a:pPr marL="342900" indent="-342900">
              <a:buAutoNum type="arabicPeriod"/>
            </a:pPr>
            <a:r>
              <a:rPr lang="en-US" dirty="0"/>
              <a:t>Take a train from Airport to Paris</a:t>
            </a:r>
          </a:p>
          <a:p>
            <a:pPr marL="342900" indent="-342900">
              <a:buAutoNum type="arabicPeriod"/>
            </a:pPr>
            <a:r>
              <a:rPr lang="en-US" dirty="0"/>
              <a:t>Take a bus from the train stop to the Eifel tower</a:t>
            </a:r>
          </a:p>
        </p:txBody>
      </p:sp>
    </p:spTree>
    <p:extLst>
      <p:ext uri="{BB962C8B-B14F-4D97-AF65-F5344CB8AC3E}">
        <p14:creationId xmlns:p14="http://schemas.microsoft.com/office/powerpoint/2010/main" val="42197869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7062724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>
                <a:latin typeface="Arial"/>
                <a:cs typeface="Arial"/>
              </a:rPr>
              <a:t>Ethernet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50</a:t>
            </a:fld>
            <a:endParaRPr spc="-5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B3C41A2-308C-4EA0-DD2F-1EAC23BF39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838200"/>
            <a:ext cx="7519987" cy="21336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ja-JP" altLang="en-US" sz="2400" dirty="0">
                <a:latin typeface="Gill Sans MT" charset="0"/>
                <a:cs typeface="+mn-cs"/>
              </a:rPr>
              <a:t>“</a:t>
            </a:r>
            <a:r>
              <a:rPr lang="en-US" sz="2400" dirty="0">
                <a:latin typeface="Gill Sans MT" charset="0"/>
                <a:cs typeface="+mn-cs"/>
              </a:rPr>
              <a:t>dominant</a:t>
            </a:r>
            <a:r>
              <a:rPr lang="ja-JP" altLang="en-US" sz="2400" dirty="0">
                <a:latin typeface="Gill Sans MT" charset="0"/>
                <a:cs typeface="+mn-cs"/>
              </a:rPr>
              <a:t>”</a:t>
            </a:r>
            <a:r>
              <a:rPr lang="en-US" sz="2400" dirty="0">
                <a:latin typeface="Gill Sans MT" charset="0"/>
                <a:cs typeface="+mn-cs"/>
              </a:rPr>
              <a:t> wired LAN technology: 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Gill Sans MT" charset="0"/>
                <a:cs typeface="+mn-cs"/>
              </a:rPr>
              <a:t>single chip, multiple speeds (e.g., Broadcom  BCM5761)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Gill Sans MT" charset="0"/>
                <a:cs typeface="+mn-cs"/>
              </a:rPr>
              <a:t>first widely used LAN technology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Gill Sans MT" charset="0"/>
                <a:cs typeface="+mn-cs"/>
              </a:rPr>
              <a:t>simpler, cheap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Gill Sans MT" charset="0"/>
                <a:cs typeface="+mn-cs"/>
              </a:rPr>
              <a:t>kept up with speed race: 10 Mbps – 10 Gbps </a:t>
            </a:r>
            <a:endParaRPr lang="en-US" dirty="0">
              <a:latin typeface="Gill Sans MT" charset="0"/>
              <a:cs typeface="+mn-cs"/>
            </a:endParaRPr>
          </a:p>
          <a:p>
            <a:pPr>
              <a:defRPr/>
            </a:pPr>
            <a:endParaRPr lang="en-US" dirty="0">
              <a:latin typeface="Gill Sans MT" charset="0"/>
              <a:cs typeface="+mn-cs"/>
            </a:endParaRPr>
          </a:p>
        </p:txBody>
      </p:sp>
      <p:pic>
        <p:nvPicPr>
          <p:cNvPr id="4" name="Picture 4" descr="551 metcalfe-enet">
            <a:extLst>
              <a:ext uri="{FF2B5EF4-FFF2-40B4-BE49-F238E27FC236}">
                <a16:creationId xmlns:a16="http://schemas.microsoft.com/office/drawing/2014/main" id="{F49B25CA-76DB-6385-136F-B91E2A015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12" y="3197225"/>
            <a:ext cx="4752975" cy="254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>
            <a:extLst>
              <a:ext uri="{FF2B5EF4-FFF2-40B4-BE49-F238E27FC236}">
                <a16:creationId xmlns:a16="http://schemas.microsoft.com/office/drawing/2014/main" id="{1FCF6220-183D-3D4A-BFF0-99F383039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0837" y="5648325"/>
            <a:ext cx="313055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dirty="0">
                <a:latin typeface="Arial"/>
                <a:cs typeface="Arial"/>
              </a:rPr>
              <a:t>Metcalfe</a:t>
            </a:r>
            <a:r>
              <a:rPr lang="ja-JP" altLang="en-US" dirty="0">
                <a:latin typeface="Arial"/>
                <a:cs typeface="Arial"/>
              </a:rPr>
              <a:t>’</a:t>
            </a:r>
            <a:r>
              <a:rPr lang="en-US" dirty="0">
                <a:latin typeface="Arial"/>
                <a:cs typeface="Arial"/>
              </a:rPr>
              <a:t>s Ethernet sketch</a:t>
            </a:r>
          </a:p>
        </p:txBody>
      </p:sp>
    </p:spTree>
    <p:extLst>
      <p:ext uri="{BB962C8B-B14F-4D97-AF65-F5344CB8AC3E}">
        <p14:creationId xmlns:p14="http://schemas.microsoft.com/office/powerpoint/2010/main" val="39722872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7062724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>
                <a:latin typeface="Arial"/>
                <a:cs typeface="Arial"/>
              </a:rPr>
              <a:t>Ethernet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51</a:t>
            </a:fld>
            <a:endParaRPr spc="-5" dirty="0"/>
          </a:p>
        </p:txBody>
      </p:sp>
      <p:sp>
        <p:nvSpPr>
          <p:cNvPr id="9" name="Line 17">
            <a:extLst>
              <a:ext uri="{FF2B5EF4-FFF2-40B4-BE49-F238E27FC236}">
                <a16:creationId xmlns:a16="http://schemas.microsoft.com/office/drawing/2014/main" id="{94987961-7009-A054-5B53-E6099E7DE9BA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3352800"/>
            <a:ext cx="974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0" name="Line 18">
            <a:extLst>
              <a:ext uri="{FF2B5EF4-FFF2-40B4-BE49-F238E27FC236}">
                <a16:creationId xmlns:a16="http://schemas.microsoft.com/office/drawing/2014/main" id="{7512EBC9-6018-717F-C8AE-A8181258896E}"/>
              </a:ext>
            </a:extLst>
          </p:cNvPr>
          <p:cNvSpPr>
            <a:spLocks noChangeShapeType="1"/>
          </p:cNvSpPr>
          <p:nvPr/>
        </p:nvSpPr>
        <p:spPr bwMode="auto">
          <a:xfrm>
            <a:off x="5964237" y="2760662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1" name="Line 19">
            <a:extLst>
              <a:ext uri="{FF2B5EF4-FFF2-40B4-BE49-F238E27FC236}">
                <a16:creationId xmlns:a16="http://schemas.microsoft.com/office/drawing/2014/main" id="{F38CD930-713D-62B7-8779-EF395518BAF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54737" y="3368675"/>
            <a:ext cx="1003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2" name="Line 20">
            <a:extLst>
              <a:ext uri="{FF2B5EF4-FFF2-40B4-BE49-F238E27FC236}">
                <a16:creationId xmlns:a16="http://schemas.microsoft.com/office/drawing/2014/main" id="{2230C4BD-BAD6-F170-E96F-FFBEDC01826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64237" y="3494087"/>
            <a:ext cx="12700" cy="7096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3" name="Text Box 23">
            <a:extLst>
              <a:ext uri="{FF2B5EF4-FFF2-40B4-BE49-F238E27FC236}">
                <a16:creationId xmlns:a16="http://schemas.microsoft.com/office/drawing/2014/main" id="{2FD9B0C4-91F5-5A98-71F6-9FB19CC7B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2037" y="3729037"/>
            <a:ext cx="754063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i="0" dirty="0">
                <a:latin typeface="Arial" charset="0"/>
                <a:cs typeface="Arial" charset="0"/>
              </a:rPr>
              <a:t>switch</a:t>
            </a:r>
          </a:p>
        </p:txBody>
      </p:sp>
      <p:sp>
        <p:nvSpPr>
          <p:cNvPr id="14" name="Line 24">
            <a:extLst>
              <a:ext uri="{FF2B5EF4-FFF2-40B4-BE49-F238E27FC236}">
                <a16:creationId xmlns:a16="http://schemas.microsoft.com/office/drawing/2014/main" id="{3A9C258E-E7ED-AA19-2CD7-727D64747B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41925" y="3517900"/>
            <a:ext cx="417512" cy="239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5" name="Line 32">
            <a:extLst>
              <a:ext uri="{FF2B5EF4-FFF2-40B4-BE49-F238E27FC236}">
                <a16:creationId xmlns:a16="http://schemas.microsoft.com/office/drawing/2014/main" id="{439AF8AE-E909-0EF6-5F18-FF6CA64EB7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68450" y="2344737"/>
            <a:ext cx="752475" cy="1468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6" name="Line 33">
            <a:extLst>
              <a:ext uri="{FF2B5EF4-FFF2-40B4-BE49-F238E27FC236}">
                <a16:creationId xmlns:a16="http://schemas.microsoft.com/office/drawing/2014/main" id="{36A15D64-60D9-F76B-94F5-974AE53C523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39875" y="3122612"/>
            <a:ext cx="392112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7" name="Line 34">
            <a:extLst>
              <a:ext uri="{FF2B5EF4-FFF2-40B4-BE49-F238E27FC236}">
                <a16:creationId xmlns:a16="http://schemas.microsoft.com/office/drawing/2014/main" id="{7D1B6DCB-2F4A-6081-2CB3-07146CE80394}"/>
              </a:ext>
            </a:extLst>
          </p:cNvPr>
          <p:cNvSpPr>
            <a:spLocks noChangeShapeType="1"/>
          </p:cNvSpPr>
          <p:nvPr/>
        </p:nvSpPr>
        <p:spPr bwMode="auto">
          <a:xfrm>
            <a:off x="1322387" y="3676650"/>
            <a:ext cx="307975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8" name="Line 35">
            <a:extLst>
              <a:ext uri="{FF2B5EF4-FFF2-40B4-BE49-F238E27FC236}">
                <a16:creationId xmlns:a16="http://schemas.microsoft.com/office/drawing/2014/main" id="{6C04BB1E-237F-817F-7F68-3A23FA122D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39937" y="2890837"/>
            <a:ext cx="287338" cy="14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9" name="Line 37">
            <a:extLst>
              <a:ext uri="{FF2B5EF4-FFF2-40B4-BE49-F238E27FC236}">
                <a16:creationId xmlns:a16="http://schemas.microsoft.com/office/drawing/2014/main" id="{9521BD61-06BB-F1FF-A841-810A94D7A794}"/>
              </a:ext>
            </a:extLst>
          </p:cNvPr>
          <p:cNvSpPr>
            <a:spLocks noChangeShapeType="1"/>
          </p:cNvSpPr>
          <p:nvPr/>
        </p:nvSpPr>
        <p:spPr bwMode="auto">
          <a:xfrm>
            <a:off x="1831975" y="2517775"/>
            <a:ext cx="392112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0" name="Line 38">
            <a:extLst>
              <a:ext uri="{FF2B5EF4-FFF2-40B4-BE49-F238E27FC236}">
                <a16:creationId xmlns:a16="http://schemas.microsoft.com/office/drawing/2014/main" id="{55BFC17B-4360-E450-C9AB-BB86786FF2A4}"/>
              </a:ext>
            </a:extLst>
          </p:cNvPr>
          <p:cNvSpPr>
            <a:spLocks noChangeShapeType="1"/>
          </p:cNvSpPr>
          <p:nvPr/>
        </p:nvSpPr>
        <p:spPr bwMode="auto">
          <a:xfrm>
            <a:off x="1831975" y="2517775"/>
            <a:ext cx="392112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" name="Line 39">
            <a:extLst>
              <a:ext uri="{FF2B5EF4-FFF2-40B4-BE49-F238E27FC236}">
                <a16:creationId xmlns:a16="http://schemas.microsoft.com/office/drawing/2014/main" id="{87DE0D21-FC29-A321-AFEB-8B8E8CACA16F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2437" y="3567112"/>
            <a:ext cx="307975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2" name="Text Box 41">
            <a:extLst>
              <a:ext uri="{FF2B5EF4-FFF2-40B4-BE49-F238E27FC236}">
                <a16:creationId xmlns:a16="http://schemas.microsoft.com/office/drawing/2014/main" id="{53E7BB2A-B4E5-80A6-7E78-16E4EC191D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151312"/>
            <a:ext cx="218598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dirty="0">
                <a:solidFill>
                  <a:srgbClr val="CC0000"/>
                </a:solidFill>
                <a:latin typeface="Arial" charset="0"/>
                <a:cs typeface="Arial" charset="0"/>
              </a:rPr>
              <a:t>bus: </a:t>
            </a:r>
            <a:r>
              <a:rPr lang="en-US" i="0" dirty="0">
                <a:latin typeface="Arial" charset="0"/>
                <a:cs typeface="Arial" charset="0"/>
              </a:rPr>
              <a:t>coaxial cable</a:t>
            </a:r>
          </a:p>
        </p:txBody>
      </p:sp>
      <p:sp>
        <p:nvSpPr>
          <p:cNvPr id="23" name="Text Box 42">
            <a:extLst>
              <a:ext uri="{FF2B5EF4-FFF2-40B4-BE49-F238E27FC236}">
                <a16:creationId xmlns:a16="http://schemas.microsoft.com/office/drawing/2014/main" id="{429AF8C5-0B7B-7A1B-A182-FBB1CAB19D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7375" y="3933825"/>
            <a:ext cx="7747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dirty="0">
                <a:solidFill>
                  <a:srgbClr val="CC0000"/>
                </a:solidFill>
                <a:latin typeface="Arial" charset="0"/>
                <a:cs typeface="Arial" charset="0"/>
              </a:rPr>
              <a:t>star</a:t>
            </a:r>
          </a:p>
        </p:txBody>
      </p:sp>
      <p:grpSp>
        <p:nvGrpSpPr>
          <p:cNvPr id="24" name="Group 37">
            <a:extLst>
              <a:ext uri="{FF2B5EF4-FFF2-40B4-BE49-F238E27FC236}">
                <a16:creationId xmlns:a16="http://schemas.microsoft.com/office/drawing/2014/main" id="{A11CB233-BDAC-E339-D229-B576C73C89FA}"/>
              </a:ext>
            </a:extLst>
          </p:cNvPr>
          <p:cNvGrpSpPr>
            <a:grpSpLocks/>
          </p:cNvGrpSpPr>
          <p:nvPr/>
        </p:nvGrpSpPr>
        <p:grpSpPr bwMode="auto">
          <a:xfrm>
            <a:off x="2141537" y="2641600"/>
            <a:ext cx="711200" cy="601662"/>
            <a:chOff x="7179310" y="4033520"/>
            <a:chExt cx="1009650" cy="855028"/>
          </a:xfrm>
        </p:grpSpPr>
        <p:grpSp>
          <p:nvGrpSpPr>
            <p:cNvPr id="25" name="Group 44">
              <a:extLst>
                <a:ext uri="{FF2B5EF4-FFF2-40B4-BE49-F238E27FC236}">
                  <a16:creationId xmlns:a16="http://schemas.microsoft.com/office/drawing/2014/main" id="{EE335291-CA2E-F902-F6C7-9F5789DBDD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-44" y="1473"/>
              <a:chExt cx="981" cy="1105"/>
            </a:xfrm>
          </p:grpSpPr>
          <p:pic>
            <p:nvPicPr>
              <p:cNvPr id="27" name="Picture 45" descr="desktop_computer_stylized_medium">
                <a:extLst>
                  <a:ext uri="{FF2B5EF4-FFF2-40B4-BE49-F238E27FC236}">
                    <a16:creationId xmlns:a16="http://schemas.microsoft.com/office/drawing/2014/main" id="{FC60C533-F90F-BA41-B735-E9184CE919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Freeform 46">
                <a:extLst>
                  <a:ext uri="{FF2B5EF4-FFF2-40B4-BE49-F238E27FC236}">
                    <a16:creationId xmlns:a16="http://schemas.microsoft.com/office/drawing/2014/main" id="{DFD20BA7-B7D8-CE40-0EF0-8A120E7226E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sp>
          <p:nvSpPr>
            <p:cNvPr id="26" name="Rectangle 43">
              <a:extLst>
                <a:ext uri="{FF2B5EF4-FFF2-40B4-BE49-F238E27FC236}">
                  <a16:creationId xmlns:a16="http://schemas.microsoft.com/office/drawing/2014/main" id="{0385C093-9307-10A3-35B7-4D89380A1C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438418" y="4308853"/>
              <a:ext cx="128593" cy="19607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</p:grpSp>
      <p:grpSp>
        <p:nvGrpSpPr>
          <p:cNvPr id="29" name="Group 42">
            <a:extLst>
              <a:ext uri="{FF2B5EF4-FFF2-40B4-BE49-F238E27FC236}">
                <a16:creationId xmlns:a16="http://schemas.microsoft.com/office/drawing/2014/main" id="{03FB6337-CD28-EDEE-2E68-7D2E89C8AB5D}"/>
              </a:ext>
            </a:extLst>
          </p:cNvPr>
          <p:cNvGrpSpPr>
            <a:grpSpLocks/>
          </p:cNvGrpSpPr>
          <p:nvPr/>
        </p:nvGrpSpPr>
        <p:grpSpPr bwMode="auto">
          <a:xfrm>
            <a:off x="1165225" y="2205037"/>
            <a:ext cx="701675" cy="517525"/>
            <a:chOff x="1046480" y="3962400"/>
            <a:chExt cx="1026163" cy="761428"/>
          </a:xfrm>
        </p:grpSpPr>
        <p:sp>
          <p:nvSpPr>
            <p:cNvPr id="30" name="Rectangle 48">
              <a:extLst>
                <a:ext uri="{FF2B5EF4-FFF2-40B4-BE49-F238E27FC236}">
                  <a16:creationId xmlns:a16="http://schemas.microsoft.com/office/drawing/2014/main" id="{3D6DDC88-7710-5B35-721D-E5F37961B4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893547" y="4299487"/>
              <a:ext cx="109777" cy="248416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31" name="Group 49">
              <a:extLst>
                <a:ext uri="{FF2B5EF4-FFF2-40B4-BE49-F238E27FC236}">
                  <a16:creationId xmlns:a16="http://schemas.microsoft.com/office/drawing/2014/main" id="{F360EDEA-DB10-F994-5C19-B85AA8F705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480" y="3962400"/>
              <a:ext cx="936071" cy="761428"/>
              <a:chOff x="-44" y="1473"/>
              <a:chExt cx="981" cy="1105"/>
            </a:xfrm>
          </p:grpSpPr>
          <p:pic>
            <p:nvPicPr>
              <p:cNvPr id="32" name="Picture 50" descr="desktop_computer_stylized_medium">
                <a:extLst>
                  <a:ext uri="{FF2B5EF4-FFF2-40B4-BE49-F238E27FC236}">
                    <a16:creationId xmlns:a16="http://schemas.microsoft.com/office/drawing/2014/main" id="{BA50DCA3-ECA2-34B2-43C2-9FCE913D7F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Freeform 51">
                <a:extLst>
                  <a:ext uri="{FF2B5EF4-FFF2-40B4-BE49-F238E27FC236}">
                    <a16:creationId xmlns:a16="http://schemas.microsoft.com/office/drawing/2014/main" id="{22FB3901-9931-836E-85DB-E56C1BF7194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34" name="Group 47">
            <a:extLst>
              <a:ext uri="{FF2B5EF4-FFF2-40B4-BE49-F238E27FC236}">
                <a16:creationId xmlns:a16="http://schemas.microsoft.com/office/drawing/2014/main" id="{72FE30E1-A432-DC00-15E0-CBC6C38CE657}"/>
              </a:ext>
            </a:extLst>
          </p:cNvPr>
          <p:cNvGrpSpPr>
            <a:grpSpLocks/>
          </p:cNvGrpSpPr>
          <p:nvPr/>
        </p:nvGrpSpPr>
        <p:grpSpPr bwMode="auto">
          <a:xfrm>
            <a:off x="881062" y="2794000"/>
            <a:ext cx="701675" cy="517525"/>
            <a:chOff x="1046480" y="3962400"/>
            <a:chExt cx="1026163" cy="76142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C8AC04C-1039-27F0-E538-0872E366EB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893548" y="4299487"/>
              <a:ext cx="109776" cy="248414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36" name="Group 49">
              <a:extLst>
                <a:ext uri="{FF2B5EF4-FFF2-40B4-BE49-F238E27FC236}">
                  <a16:creationId xmlns:a16="http://schemas.microsoft.com/office/drawing/2014/main" id="{00E14820-387C-33E2-B091-ABE2A318A4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480" y="3962400"/>
              <a:ext cx="936071" cy="761428"/>
              <a:chOff x="-44" y="1473"/>
              <a:chExt cx="981" cy="1105"/>
            </a:xfrm>
          </p:grpSpPr>
          <p:pic>
            <p:nvPicPr>
              <p:cNvPr id="37" name="Picture 50" descr="desktop_computer_stylized_medium">
                <a:extLst>
                  <a:ext uri="{FF2B5EF4-FFF2-40B4-BE49-F238E27FC236}">
                    <a16:creationId xmlns:a16="http://schemas.microsoft.com/office/drawing/2014/main" id="{77DA5A9A-61C5-FE8B-8F6F-936134F8DA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Freeform 51">
                <a:extLst>
                  <a:ext uri="{FF2B5EF4-FFF2-40B4-BE49-F238E27FC236}">
                    <a16:creationId xmlns:a16="http://schemas.microsoft.com/office/drawing/2014/main" id="{562A6D1C-5C1F-8A8A-FA41-610F1EB88AC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39" name="Group 52">
            <a:extLst>
              <a:ext uri="{FF2B5EF4-FFF2-40B4-BE49-F238E27FC236}">
                <a16:creationId xmlns:a16="http://schemas.microsoft.com/office/drawing/2014/main" id="{F84F4907-3A59-9ED6-A860-BF0D9C0AF81D}"/>
              </a:ext>
            </a:extLst>
          </p:cNvPr>
          <p:cNvGrpSpPr>
            <a:grpSpLocks/>
          </p:cNvGrpSpPr>
          <p:nvPr/>
        </p:nvGrpSpPr>
        <p:grpSpPr bwMode="auto">
          <a:xfrm>
            <a:off x="687387" y="3352800"/>
            <a:ext cx="701675" cy="517525"/>
            <a:chOff x="1046480" y="3962400"/>
            <a:chExt cx="1026163" cy="76142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81D90F5-0AE6-5130-151C-589DDEE95A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893548" y="4299487"/>
              <a:ext cx="109776" cy="248414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41" name="Group 54">
              <a:extLst>
                <a:ext uri="{FF2B5EF4-FFF2-40B4-BE49-F238E27FC236}">
                  <a16:creationId xmlns:a16="http://schemas.microsoft.com/office/drawing/2014/main" id="{FBCAA432-55C9-7E64-A164-395D5410DD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480" y="3962400"/>
              <a:ext cx="936071" cy="761428"/>
              <a:chOff x="-44" y="1473"/>
              <a:chExt cx="981" cy="1105"/>
            </a:xfrm>
          </p:grpSpPr>
          <p:pic>
            <p:nvPicPr>
              <p:cNvPr id="42" name="Picture 55" descr="desktop_computer_stylized_medium">
                <a:extLst>
                  <a:ext uri="{FF2B5EF4-FFF2-40B4-BE49-F238E27FC236}">
                    <a16:creationId xmlns:a16="http://schemas.microsoft.com/office/drawing/2014/main" id="{A77230E9-6F75-8C78-D665-1FD3F0DFA4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3" name="Freeform 56">
                <a:extLst>
                  <a:ext uri="{FF2B5EF4-FFF2-40B4-BE49-F238E27FC236}">
                    <a16:creationId xmlns:a16="http://schemas.microsoft.com/office/drawing/2014/main" id="{9C5ADBD1-F940-9586-1C3A-0180B8187EC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44" name="Group 57">
            <a:extLst>
              <a:ext uri="{FF2B5EF4-FFF2-40B4-BE49-F238E27FC236}">
                <a16:creationId xmlns:a16="http://schemas.microsoft.com/office/drawing/2014/main" id="{BE02B6F6-E728-1796-9EA7-A9B4F8AB8A42}"/>
              </a:ext>
            </a:extLst>
          </p:cNvPr>
          <p:cNvGrpSpPr>
            <a:grpSpLocks/>
          </p:cNvGrpSpPr>
          <p:nvPr/>
        </p:nvGrpSpPr>
        <p:grpSpPr bwMode="auto">
          <a:xfrm>
            <a:off x="1855787" y="3313112"/>
            <a:ext cx="711200" cy="600075"/>
            <a:chOff x="7179310" y="4033520"/>
            <a:chExt cx="1009650" cy="85502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693B53C-F134-DA0C-F0C1-7D8245EABF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-44" y="1473"/>
              <a:chExt cx="981" cy="1105"/>
            </a:xfrm>
          </p:grpSpPr>
          <p:pic>
            <p:nvPicPr>
              <p:cNvPr id="47" name="Picture 45" descr="desktop_computer_stylized_medium">
                <a:extLst>
                  <a:ext uri="{FF2B5EF4-FFF2-40B4-BE49-F238E27FC236}">
                    <a16:creationId xmlns:a16="http://schemas.microsoft.com/office/drawing/2014/main" id="{CAFD4B5A-B0B7-3DA1-8E0C-B0B348B4A7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" name="Freeform 46">
                <a:extLst>
                  <a:ext uri="{FF2B5EF4-FFF2-40B4-BE49-F238E27FC236}">
                    <a16:creationId xmlns:a16="http://schemas.microsoft.com/office/drawing/2014/main" id="{63961C46-566F-F6DA-EF3C-91CC836112A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sp>
          <p:nvSpPr>
            <p:cNvPr id="46" name="Rectangle 43">
              <a:extLst>
                <a:ext uri="{FF2B5EF4-FFF2-40B4-BE49-F238E27FC236}">
                  <a16:creationId xmlns:a16="http://schemas.microsoft.com/office/drawing/2014/main" id="{B12F7443-5921-8E79-EAC3-A412B1C5F3E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439379" y="4308711"/>
              <a:ext cx="126671" cy="19607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</p:grpSp>
      <p:grpSp>
        <p:nvGrpSpPr>
          <p:cNvPr id="49" name="Group 62">
            <a:extLst>
              <a:ext uri="{FF2B5EF4-FFF2-40B4-BE49-F238E27FC236}">
                <a16:creationId xmlns:a16="http://schemas.microsoft.com/office/drawing/2014/main" id="{07FF3916-74DC-FC46-D8CA-E4C64E64FC00}"/>
              </a:ext>
            </a:extLst>
          </p:cNvPr>
          <p:cNvGrpSpPr>
            <a:grpSpLocks/>
          </p:cNvGrpSpPr>
          <p:nvPr/>
        </p:nvGrpSpPr>
        <p:grpSpPr bwMode="auto">
          <a:xfrm>
            <a:off x="3827462" y="2930525"/>
            <a:ext cx="914400" cy="690562"/>
            <a:chOff x="1046480" y="3962400"/>
            <a:chExt cx="1026163" cy="761428"/>
          </a:xfrm>
        </p:grpSpPr>
        <p:sp>
          <p:nvSpPr>
            <p:cNvPr id="50" name="Rectangle 48">
              <a:extLst>
                <a:ext uri="{FF2B5EF4-FFF2-40B4-BE49-F238E27FC236}">
                  <a16:creationId xmlns:a16="http://schemas.microsoft.com/office/drawing/2014/main" id="{CF2445D8-2EC8-3961-5647-2E211FA8C0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893689" y="4299817"/>
              <a:ext cx="110275" cy="247633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51" name="Group 49">
              <a:extLst>
                <a:ext uri="{FF2B5EF4-FFF2-40B4-BE49-F238E27FC236}">
                  <a16:creationId xmlns:a16="http://schemas.microsoft.com/office/drawing/2014/main" id="{7A60C6A4-0B92-F976-1BD6-4D123E815E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480" y="3962400"/>
              <a:ext cx="936071" cy="761428"/>
              <a:chOff x="-44" y="1473"/>
              <a:chExt cx="981" cy="1105"/>
            </a:xfrm>
          </p:grpSpPr>
          <p:pic>
            <p:nvPicPr>
              <p:cNvPr id="52" name="Picture 50" descr="desktop_computer_stylized_medium">
                <a:extLst>
                  <a:ext uri="{FF2B5EF4-FFF2-40B4-BE49-F238E27FC236}">
                    <a16:creationId xmlns:a16="http://schemas.microsoft.com/office/drawing/2014/main" id="{12F811DB-D799-1258-C9F4-C51D18DA54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3" name="Freeform 51">
                <a:extLst>
                  <a:ext uri="{FF2B5EF4-FFF2-40B4-BE49-F238E27FC236}">
                    <a16:creationId xmlns:a16="http://schemas.microsoft.com/office/drawing/2014/main" id="{E5DEC8FB-8204-FFE4-62C7-9001DFFDD94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54" name="Group 67">
            <a:extLst>
              <a:ext uri="{FF2B5EF4-FFF2-40B4-BE49-F238E27FC236}">
                <a16:creationId xmlns:a16="http://schemas.microsoft.com/office/drawing/2014/main" id="{4B804226-0EBB-570C-8F45-C21A31B5C168}"/>
              </a:ext>
            </a:extLst>
          </p:cNvPr>
          <p:cNvGrpSpPr>
            <a:grpSpLocks/>
          </p:cNvGrpSpPr>
          <p:nvPr/>
        </p:nvGrpSpPr>
        <p:grpSpPr bwMode="auto">
          <a:xfrm>
            <a:off x="6956425" y="3022600"/>
            <a:ext cx="854075" cy="741362"/>
            <a:chOff x="7179310" y="4033520"/>
            <a:chExt cx="1009650" cy="855028"/>
          </a:xfrm>
        </p:grpSpPr>
        <p:grpSp>
          <p:nvGrpSpPr>
            <p:cNvPr id="55" name="Group 44">
              <a:extLst>
                <a:ext uri="{FF2B5EF4-FFF2-40B4-BE49-F238E27FC236}">
                  <a16:creationId xmlns:a16="http://schemas.microsoft.com/office/drawing/2014/main" id="{611A1DDE-15F6-09CC-596C-23FA5102E4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-44" y="1473"/>
              <a:chExt cx="981" cy="1105"/>
            </a:xfrm>
          </p:grpSpPr>
          <p:pic>
            <p:nvPicPr>
              <p:cNvPr id="57" name="Picture 45" descr="desktop_computer_stylized_medium">
                <a:extLst>
                  <a:ext uri="{FF2B5EF4-FFF2-40B4-BE49-F238E27FC236}">
                    <a16:creationId xmlns:a16="http://schemas.microsoft.com/office/drawing/2014/main" id="{8579E991-D5EC-3242-CF26-0EE4528CE6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" name="Freeform 46">
                <a:extLst>
                  <a:ext uri="{FF2B5EF4-FFF2-40B4-BE49-F238E27FC236}">
                    <a16:creationId xmlns:a16="http://schemas.microsoft.com/office/drawing/2014/main" id="{9F0C5404-0694-55F6-56A3-FBCD33739AF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sp>
          <p:nvSpPr>
            <p:cNvPr id="56" name="Rectangle 43">
              <a:extLst>
                <a:ext uri="{FF2B5EF4-FFF2-40B4-BE49-F238E27FC236}">
                  <a16:creationId xmlns:a16="http://schemas.microsoft.com/office/drawing/2014/main" id="{4E3496A8-2979-5B5B-C96B-511787E73C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438954" y="4308497"/>
              <a:ext cx="128163" cy="197050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</p:grpSp>
      <p:sp>
        <p:nvSpPr>
          <p:cNvPr id="59" name="Rectangle 43">
            <a:extLst>
              <a:ext uri="{FF2B5EF4-FFF2-40B4-BE49-F238E27FC236}">
                <a16:creationId xmlns:a16="http://schemas.microsoft.com/office/drawing/2014/main" id="{DD9E61C5-6FEC-081C-3492-FB5069083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0" y="2593975"/>
            <a:ext cx="109537" cy="165100"/>
          </a:xfrm>
          <a:prstGeom prst="rect">
            <a:avLst/>
          </a:prstGeom>
          <a:gradFill rotWithShape="1">
            <a:gsLst>
              <a:gs pos="0">
                <a:srgbClr val="008000"/>
              </a:gs>
              <a:gs pos="50000">
                <a:schemeClr val="bg1"/>
              </a:gs>
              <a:gs pos="100000">
                <a:srgbClr val="008000"/>
              </a:gs>
            </a:gsLst>
            <a:lin ang="0" scaled="1"/>
          </a:gra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omic Sans MS" pitchFamily="66" charset="0"/>
              <a:ea typeface="+mn-ea"/>
              <a:cs typeface="+mn-cs"/>
            </a:endParaRPr>
          </a:p>
        </p:txBody>
      </p:sp>
      <p:grpSp>
        <p:nvGrpSpPr>
          <p:cNvPr id="60" name="Group 44">
            <a:extLst>
              <a:ext uri="{FF2B5EF4-FFF2-40B4-BE49-F238E27FC236}">
                <a16:creationId xmlns:a16="http://schemas.microsoft.com/office/drawing/2014/main" id="{391CEF66-F9BA-EEFD-B475-2356171F1816}"/>
              </a:ext>
            </a:extLst>
          </p:cNvPr>
          <p:cNvGrpSpPr>
            <a:grpSpLocks/>
          </p:cNvGrpSpPr>
          <p:nvPr/>
        </p:nvGrpSpPr>
        <p:grpSpPr bwMode="auto">
          <a:xfrm>
            <a:off x="5524500" y="2027237"/>
            <a:ext cx="852487" cy="741363"/>
            <a:chOff x="-44" y="1473"/>
            <a:chExt cx="981" cy="1105"/>
          </a:xfrm>
        </p:grpSpPr>
        <p:pic>
          <p:nvPicPr>
            <p:cNvPr id="61" name="Picture 45" descr="desktop_computer_stylized_medium">
              <a:extLst>
                <a:ext uri="{FF2B5EF4-FFF2-40B4-BE49-F238E27FC236}">
                  <a16:creationId xmlns:a16="http://schemas.microsoft.com/office/drawing/2014/main" id="{43D23564-3235-8D05-6F2E-CA8D7F105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" name="Freeform 46">
              <a:extLst>
                <a:ext uri="{FF2B5EF4-FFF2-40B4-BE49-F238E27FC236}">
                  <a16:creationId xmlns:a16="http://schemas.microsoft.com/office/drawing/2014/main" id="{4804898F-7418-21CE-F5F8-D3BC3A293F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63" name="Group 1">
            <a:extLst>
              <a:ext uri="{FF2B5EF4-FFF2-40B4-BE49-F238E27FC236}">
                <a16:creationId xmlns:a16="http://schemas.microsoft.com/office/drawing/2014/main" id="{3D686715-29DF-7ACD-143F-539C5E8E83DE}"/>
              </a:ext>
            </a:extLst>
          </p:cNvPr>
          <p:cNvGrpSpPr>
            <a:grpSpLocks/>
          </p:cNvGrpSpPr>
          <p:nvPr/>
        </p:nvGrpSpPr>
        <p:grpSpPr bwMode="auto">
          <a:xfrm>
            <a:off x="5351462" y="4168775"/>
            <a:ext cx="854075" cy="835025"/>
            <a:chOff x="8077200" y="3320111"/>
            <a:chExt cx="853440" cy="835329"/>
          </a:xfrm>
        </p:grpSpPr>
        <p:sp>
          <p:nvSpPr>
            <p:cNvPr id="64" name="Rectangle 43">
              <a:extLst>
                <a:ext uri="{FF2B5EF4-FFF2-40B4-BE49-F238E27FC236}">
                  <a16:creationId xmlns:a16="http://schemas.microsoft.com/office/drawing/2014/main" id="{A20CEBB6-BA7B-BADA-47FF-88DD544AD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30826" y="3320111"/>
              <a:ext cx="111042" cy="165160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65" name="Group 44">
              <a:extLst>
                <a:ext uri="{FF2B5EF4-FFF2-40B4-BE49-F238E27FC236}">
                  <a16:creationId xmlns:a16="http://schemas.microsoft.com/office/drawing/2014/main" id="{E4413D72-4180-3C4E-962A-2CF066F2EC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77200" y="3413760"/>
              <a:ext cx="853440" cy="741680"/>
              <a:chOff x="-44" y="1473"/>
              <a:chExt cx="981" cy="1105"/>
            </a:xfrm>
          </p:grpSpPr>
          <p:pic>
            <p:nvPicPr>
              <p:cNvPr id="66" name="Picture 45" descr="desktop_computer_stylized_medium">
                <a:extLst>
                  <a:ext uri="{FF2B5EF4-FFF2-40B4-BE49-F238E27FC236}">
                    <a16:creationId xmlns:a16="http://schemas.microsoft.com/office/drawing/2014/main" id="{EE4A6D4F-EDDA-A94A-E947-2EA592DE57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7" name="Freeform 46">
                <a:extLst>
                  <a:ext uri="{FF2B5EF4-FFF2-40B4-BE49-F238E27FC236}">
                    <a16:creationId xmlns:a16="http://schemas.microsoft.com/office/drawing/2014/main" id="{3C933B45-541F-BBA7-B2F9-642173E204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pic>
        <p:nvPicPr>
          <p:cNvPr id="68" name="Picture 3">
            <a:extLst>
              <a:ext uri="{FF2B5EF4-FFF2-40B4-BE49-F238E27FC236}">
                <a16:creationId xmlns:a16="http://schemas.microsoft.com/office/drawing/2014/main" id="{D7B83322-2AB0-3B0D-FD8D-4C4AC728F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3205162"/>
            <a:ext cx="603250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9" name="Footer Placeholder 2">
            <a:extLst>
              <a:ext uri="{FF2B5EF4-FFF2-40B4-BE49-F238E27FC236}">
                <a16:creationId xmlns:a16="http://schemas.microsoft.com/office/drawing/2014/main" id="{BB9D979E-23BF-5DBF-51D7-C7A5EE79AB43}"/>
              </a:ext>
            </a:extLst>
          </p:cNvPr>
          <p:cNvSpPr txBox="1">
            <a:spLocks/>
          </p:cNvSpPr>
          <p:nvPr/>
        </p:nvSpPr>
        <p:spPr>
          <a:xfrm>
            <a:off x="5783358" y="4764188"/>
            <a:ext cx="2177473" cy="24154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kern="0"/>
            </a:defPPr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  <a:endParaRPr lang="en-US" sz="1200" dirty="0">
              <a:solidFill>
                <a:srgbClr val="000000"/>
              </a:solidFill>
              <a:latin typeface="Tahoma" charset="0"/>
              <a:cs typeface="Arial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016E1E4-E9BB-A497-F9F6-431E64D636D4}"/>
              </a:ext>
            </a:extLst>
          </p:cNvPr>
          <p:cNvSpPr txBox="1"/>
          <p:nvPr/>
        </p:nvSpPr>
        <p:spPr>
          <a:xfrm>
            <a:off x="2369344" y="1311737"/>
            <a:ext cx="3360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Ethernet Topology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DB35FA4-8A32-7F3E-2CC9-FE97FE702CD8}"/>
              </a:ext>
            </a:extLst>
          </p:cNvPr>
          <p:cNvSpPr txBox="1"/>
          <p:nvPr/>
        </p:nvSpPr>
        <p:spPr>
          <a:xfrm>
            <a:off x="1165225" y="4665713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(outdated)</a:t>
            </a:r>
          </a:p>
        </p:txBody>
      </p:sp>
    </p:spTree>
    <p:extLst>
      <p:ext uri="{BB962C8B-B14F-4D97-AF65-F5344CB8AC3E}">
        <p14:creationId xmlns:p14="http://schemas.microsoft.com/office/powerpoint/2010/main" val="14673075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52</a:t>
            </a:fld>
            <a:endParaRPr spc="-5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6885CED-AA9A-1E5D-D154-E666F367C951}"/>
              </a:ext>
            </a:extLst>
          </p:cNvPr>
          <p:cNvSpPr txBox="1">
            <a:spLocks noChangeArrowheads="1"/>
          </p:cNvSpPr>
          <p:nvPr/>
        </p:nvSpPr>
        <p:spPr>
          <a:xfrm>
            <a:off x="236537" y="106363"/>
            <a:ext cx="77724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defRPr/>
            </a:pPr>
            <a:r>
              <a:rPr lang="en-US" sz="2000">
                <a:latin typeface="Gill Sans MT" charset="0"/>
                <a:cs typeface="+mj-cs"/>
              </a:rPr>
              <a:t>Ethernet frame structure</a:t>
            </a:r>
            <a:endParaRPr lang="en-US" sz="2000" dirty="0">
              <a:latin typeface="Gill Sans MT" charset="0"/>
              <a:cs typeface="+mj-cs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F3065F1-143F-99FC-867B-C1AA11EA53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3200" y="1370013"/>
            <a:ext cx="7772400" cy="3139321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sz="2000" dirty="0">
                <a:latin typeface="Gill Sans MT" charset="0"/>
                <a:cs typeface="+mn-cs"/>
              </a:rPr>
              <a:t>sending adapter encapsulates IP datagram (or other network layer protocol packet) in </a:t>
            </a:r>
            <a:r>
              <a:rPr lang="en-US" sz="2000" dirty="0">
                <a:solidFill>
                  <a:srgbClr val="CC0000"/>
                </a:solidFill>
                <a:latin typeface="Gill Sans MT" charset="0"/>
                <a:cs typeface="+mn-cs"/>
              </a:rPr>
              <a:t>Ethernet frame</a:t>
            </a:r>
          </a:p>
          <a:p>
            <a:pPr>
              <a:defRPr/>
            </a:pPr>
            <a:endParaRPr lang="en-US" sz="2800" b="1" dirty="0">
              <a:latin typeface="Gill Sans MT" charset="0"/>
              <a:cs typeface="+mn-cs"/>
            </a:endParaRPr>
          </a:p>
          <a:p>
            <a:pPr>
              <a:defRPr/>
            </a:pPr>
            <a:endParaRPr lang="en-US" sz="2800" b="1" dirty="0">
              <a:latin typeface="Gill Sans MT" charset="0"/>
              <a:cs typeface="+mn-cs"/>
            </a:endParaRPr>
          </a:p>
          <a:p>
            <a:pPr>
              <a:buFont typeface="Wingdings" charset="0"/>
              <a:buNone/>
              <a:defRPr/>
            </a:pPr>
            <a:endParaRPr lang="en-US" sz="2800" dirty="0">
              <a:solidFill>
                <a:srgbClr val="FF0000"/>
              </a:solidFill>
              <a:latin typeface="Gill Sans MT" charset="0"/>
              <a:cs typeface="+mn-cs"/>
            </a:endParaRPr>
          </a:p>
          <a:p>
            <a:pPr>
              <a:buFont typeface="Wingdings" charset="0"/>
              <a:buNone/>
              <a:defRPr/>
            </a:pPr>
            <a:r>
              <a:rPr lang="en-US" sz="2000" i="1" dirty="0">
                <a:solidFill>
                  <a:srgbClr val="CC0000"/>
                </a:solidFill>
                <a:latin typeface="Gill Sans MT" charset="0"/>
                <a:cs typeface="+mn-cs"/>
              </a:rPr>
              <a:t>preamble: </a:t>
            </a:r>
          </a:p>
          <a:p>
            <a:pPr>
              <a:defRPr/>
            </a:pPr>
            <a:r>
              <a:rPr lang="en-US" sz="2000" dirty="0">
                <a:latin typeface="Gill Sans MT" charset="0"/>
                <a:cs typeface="+mn-cs"/>
              </a:rPr>
              <a:t>7 bytes with pattern 10101010 followed by one byte with pattern 10101011</a:t>
            </a:r>
          </a:p>
          <a:p>
            <a:pPr>
              <a:defRPr/>
            </a:pPr>
            <a:r>
              <a:rPr lang="en-US" sz="2000" dirty="0">
                <a:latin typeface="Gill Sans MT" charset="0"/>
                <a:cs typeface="+mn-cs"/>
              </a:rPr>
              <a:t> used to synchronize receiver, sender clock rates</a:t>
            </a:r>
          </a:p>
        </p:txBody>
      </p:sp>
      <p:pic>
        <p:nvPicPr>
          <p:cNvPr id="8" name="Picture 19" descr="underline_base">
            <a:extLst>
              <a:ext uri="{FF2B5EF4-FFF2-40B4-BE49-F238E27FC236}">
                <a16:creationId xmlns:a16="http://schemas.microsoft.com/office/drawing/2014/main" id="{73E2C044-1BFD-C12C-6737-A55F3C6050D7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7" y="449399"/>
            <a:ext cx="59420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2" name="Group 51">
            <a:extLst>
              <a:ext uri="{FF2B5EF4-FFF2-40B4-BE49-F238E27FC236}">
                <a16:creationId xmlns:a16="http://schemas.microsoft.com/office/drawing/2014/main" id="{EA46C387-1A4B-A075-390A-6A307CADBF1C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2133600"/>
            <a:ext cx="6291262" cy="1000803"/>
            <a:chOff x="940711" y="4902593"/>
            <a:chExt cx="6291001" cy="999917"/>
          </a:xfrm>
        </p:grpSpPr>
        <p:sp>
          <p:nvSpPr>
            <p:cNvPr id="73" name="Line 10">
              <a:extLst>
                <a:ext uri="{FF2B5EF4-FFF2-40B4-BE49-F238E27FC236}">
                  <a16:creationId xmlns:a16="http://schemas.microsoft.com/office/drawing/2014/main" id="{00D558DE-6B7A-D20D-AE6E-A07CB3521D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0934" y="5199463"/>
              <a:ext cx="0" cy="2046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sz="2000" dirty="0"/>
            </a:p>
          </p:txBody>
        </p:sp>
        <p:sp>
          <p:nvSpPr>
            <p:cNvPr id="74" name="Rectangle 1">
              <a:extLst>
                <a:ext uri="{FF2B5EF4-FFF2-40B4-BE49-F238E27FC236}">
                  <a16:creationId xmlns:a16="http://schemas.microsoft.com/office/drawing/2014/main" id="{59E238AD-8CAB-ECFE-1DE9-49CBBDFAF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959" y="5272489"/>
              <a:ext cx="6254753" cy="5478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 sz="2000" dirty="0"/>
            </a:p>
          </p:txBody>
        </p:sp>
        <p:cxnSp>
          <p:nvCxnSpPr>
            <p:cNvPr id="75" name="Straight Connector 3">
              <a:extLst>
                <a:ext uri="{FF2B5EF4-FFF2-40B4-BE49-F238E27FC236}">
                  <a16:creationId xmlns:a16="http://schemas.microsoft.com/office/drawing/2014/main" id="{B8213E8A-770E-759F-D920-12D2A6991CF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70955" y="5262636"/>
              <a:ext cx="0" cy="5503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6" name="Straight Connector 32">
              <a:extLst>
                <a:ext uri="{FF2B5EF4-FFF2-40B4-BE49-F238E27FC236}">
                  <a16:creationId xmlns:a16="http://schemas.microsoft.com/office/drawing/2014/main" id="{0B9C9E9D-0118-28F0-CB29-1E49A6E9F86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01175" y="5265808"/>
              <a:ext cx="0" cy="58368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7" name="Straight Connector 33">
              <a:extLst>
                <a:ext uri="{FF2B5EF4-FFF2-40B4-BE49-F238E27FC236}">
                  <a16:creationId xmlns:a16="http://schemas.microsoft.com/office/drawing/2014/main" id="{2329B093-5F52-D26F-0748-F03B416FE56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29808" y="5270567"/>
              <a:ext cx="0" cy="54878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8" name="Straight Connector 34">
              <a:extLst>
                <a:ext uri="{FF2B5EF4-FFF2-40B4-BE49-F238E27FC236}">
                  <a16:creationId xmlns:a16="http://schemas.microsoft.com/office/drawing/2014/main" id="{F9F13A91-2909-B0D1-1DDC-C60370752B1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83797" y="5265808"/>
              <a:ext cx="0" cy="58051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9" name="Straight Connector 35">
              <a:extLst>
                <a:ext uri="{FF2B5EF4-FFF2-40B4-BE49-F238E27FC236}">
                  <a16:creationId xmlns:a16="http://schemas.microsoft.com/office/drawing/2014/main" id="{67886826-278F-0D49-B154-295C47F1B41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650628" y="5272152"/>
              <a:ext cx="0" cy="62333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0" name="TextBox 5">
              <a:extLst>
                <a:ext uri="{FF2B5EF4-FFF2-40B4-BE49-F238E27FC236}">
                  <a16:creationId xmlns:a16="http://schemas.microsoft.com/office/drawing/2014/main" id="{AB30A811-5EA3-2999-EE6D-D0A12CF09B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0352" y="5332220"/>
              <a:ext cx="844810" cy="561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dest.</a:t>
              </a:r>
            </a:p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address</a:t>
              </a:r>
            </a:p>
          </p:txBody>
        </p:sp>
        <p:sp>
          <p:nvSpPr>
            <p:cNvPr id="81" name="TextBox 37">
              <a:extLst>
                <a:ext uri="{FF2B5EF4-FFF2-40B4-BE49-F238E27FC236}">
                  <a16:creationId xmlns:a16="http://schemas.microsoft.com/office/drawing/2014/main" id="{FEDD1F36-FB62-08DC-E5FC-CF356FFE77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3645" y="5340803"/>
              <a:ext cx="844810" cy="561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source</a:t>
              </a:r>
            </a:p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address</a:t>
              </a:r>
            </a:p>
          </p:txBody>
        </p:sp>
        <p:sp>
          <p:nvSpPr>
            <p:cNvPr id="82" name="TextBox 38">
              <a:extLst>
                <a:ext uri="{FF2B5EF4-FFF2-40B4-BE49-F238E27FC236}">
                  <a16:creationId xmlns:a16="http://schemas.microsoft.com/office/drawing/2014/main" id="{9192BDC6-77CE-485D-810B-2DFDB71870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3534" y="5353451"/>
              <a:ext cx="1377407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8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data (payload)</a:t>
              </a:r>
            </a:p>
          </p:txBody>
        </p:sp>
        <p:sp>
          <p:nvSpPr>
            <p:cNvPr id="83" name="TextBox 39">
              <a:extLst>
                <a:ext uri="{FF2B5EF4-FFF2-40B4-BE49-F238E27FC236}">
                  <a16:creationId xmlns:a16="http://schemas.microsoft.com/office/drawing/2014/main" id="{26D90D2D-BB7C-05C4-E8F3-90B273D1FD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1065" y="5431291"/>
              <a:ext cx="855572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8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CRC</a:t>
              </a:r>
            </a:p>
          </p:txBody>
        </p:sp>
        <p:sp>
          <p:nvSpPr>
            <p:cNvPr id="84" name="TextBox 40">
              <a:extLst>
                <a:ext uri="{FF2B5EF4-FFF2-40B4-BE49-F238E27FC236}">
                  <a16:creationId xmlns:a16="http://schemas.microsoft.com/office/drawing/2014/main" id="{99550272-26F3-31A2-91B1-BE27682AEC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11" y="5444340"/>
              <a:ext cx="1070128" cy="413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8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preamble</a:t>
              </a:r>
            </a:p>
          </p:txBody>
        </p:sp>
        <p:sp>
          <p:nvSpPr>
            <p:cNvPr id="85" name="Text Box 9">
              <a:extLst>
                <a:ext uri="{FF2B5EF4-FFF2-40B4-BE49-F238E27FC236}">
                  <a16:creationId xmlns:a16="http://schemas.microsoft.com/office/drawing/2014/main" id="{90428A88-CF30-C7A9-8435-CBC989B01E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1504" y="4902593"/>
              <a:ext cx="770260" cy="369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rgbClr val="000000"/>
                  </a:solidFill>
                  <a:latin typeface="Arial" charset="0"/>
                </a:rPr>
                <a:t>type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37375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53</a:t>
            </a:fld>
            <a:endParaRPr spc="-5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1EB84AB-5C80-EE5D-273D-DE2028CA6F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077200" cy="1143000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latin typeface="Gill Sans MT" charset="0"/>
                <a:cs typeface="+mj-cs"/>
              </a:rPr>
              <a:t>Ethernet frame structure (more)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4A129C7A-DB0F-02C9-60AF-CB3BD2993D3C}"/>
              </a:ext>
            </a:extLst>
          </p:cNvPr>
          <p:cNvSpPr txBox="1">
            <a:spLocks noChangeArrowheads="1"/>
          </p:cNvSpPr>
          <p:nvPr/>
        </p:nvSpPr>
        <p:spPr>
          <a:xfrm>
            <a:off x="523875" y="1314450"/>
            <a:ext cx="8272463" cy="37893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i="1">
                <a:solidFill>
                  <a:srgbClr val="CC0000"/>
                </a:solidFill>
                <a:latin typeface="Gill Sans MT" charset="0"/>
              </a:rPr>
              <a:t>addresses: </a:t>
            </a:r>
            <a:r>
              <a:rPr lang="en-US">
                <a:latin typeface="Gill Sans MT" charset="0"/>
              </a:rPr>
              <a:t>6 byte source, destination MAC addresses</a:t>
            </a:r>
          </a:p>
          <a:p>
            <a:pPr lvl="1">
              <a:defRPr/>
            </a:pPr>
            <a:r>
              <a:rPr lang="en-US">
                <a:latin typeface="Gill Sans MT" charset="0"/>
              </a:rPr>
              <a:t>if adapter receives frame with matching destination address, or with broadcast address (e.g. ARP packet), it passes data in frame to network layer protocol</a:t>
            </a:r>
          </a:p>
          <a:p>
            <a:pPr lvl="1">
              <a:defRPr/>
            </a:pPr>
            <a:r>
              <a:rPr lang="en-US">
                <a:latin typeface="Gill Sans MT" charset="0"/>
              </a:rPr>
              <a:t>otherwise, adapter discards frame</a:t>
            </a:r>
          </a:p>
          <a:p>
            <a:pPr>
              <a:defRPr/>
            </a:pPr>
            <a:r>
              <a:rPr lang="en-US" i="1">
                <a:solidFill>
                  <a:srgbClr val="CC0000"/>
                </a:solidFill>
                <a:latin typeface="Gill Sans MT" charset="0"/>
              </a:rPr>
              <a:t>type: </a:t>
            </a:r>
            <a:r>
              <a:rPr lang="en-US">
                <a:latin typeface="Gill Sans MT" charset="0"/>
              </a:rPr>
              <a:t>indicates higher layer protocol (mostly IP but others possible, e.g., Novell IPX, AppleTalk)</a:t>
            </a:r>
          </a:p>
          <a:p>
            <a:pPr>
              <a:defRPr/>
            </a:pPr>
            <a:r>
              <a:rPr lang="en-US" i="1">
                <a:solidFill>
                  <a:srgbClr val="CC0000"/>
                </a:solidFill>
                <a:latin typeface="Gill Sans MT" charset="0"/>
              </a:rPr>
              <a:t>CRC: </a:t>
            </a:r>
            <a:r>
              <a:rPr lang="en-US">
                <a:latin typeface="Gill Sans MT" charset="0"/>
              </a:rPr>
              <a:t>cyclic redundancy check at receiver</a:t>
            </a:r>
          </a:p>
          <a:p>
            <a:pPr lvl="1">
              <a:defRPr/>
            </a:pPr>
            <a:r>
              <a:rPr lang="en-US">
                <a:latin typeface="Gill Sans MT" charset="0"/>
              </a:rPr>
              <a:t>error detected: frame is dropped</a:t>
            </a:r>
            <a:endParaRPr lang="en-US" dirty="0">
              <a:latin typeface="Gill Sans MT" charset="0"/>
            </a:endParaRPr>
          </a:p>
        </p:txBody>
      </p:sp>
      <p:pic>
        <p:nvPicPr>
          <p:cNvPr id="10" name="Picture 16" descr="underline_base">
            <a:extLst>
              <a:ext uri="{FF2B5EF4-FFF2-40B4-BE49-F238E27FC236}">
                <a16:creationId xmlns:a16="http://schemas.microsoft.com/office/drawing/2014/main" id="{EFF0CA4F-7B4F-D671-6AAE-20FCE8EEF82F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1019175"/>
            <a:ext cx="73136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8">
            <a:extLst>
              <a:ext uri="{FF2B5EF4-FFF2-40B4-BE49-F238E27FC236}">
                <a16:creationId xmlns:a16="http://schemas.microsoft.com/office/drawing/2014/main" id="{7C80E0C3-0911-0A01-FC91-400FD8A17350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3657600"/>
            <a:ext cx="6291263" cy="993775"/>
            <a:chOff x="940711" y="4902593"/>
            <a:chExt cx="6291001" cy="992895"/>
          </a:xfrm>
        </p:grpSpPr>
        <p:sp>
          <p:nvSpPr>
            <p:cNvPr id="12" name="Line 10">
              <a:extLst>
                <a:ext uri="{FF2B5EF4-FFF2-40B4-BE49-F238E27FC236}">
                  <a16:creationId xmlns:a16="http://schemas.microsoft.com/office/drawing/2014/main" id="{5F9B1682-1653-D1DB-C0F5-C25AB3DC6D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0934" y="5199463"/>
              <a:ext cx="0" cy="2046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Rectangle 1">
              <a:extLst>
                <a:ext uri="{FF2B5EF4-FFF2-40B4-BE49-F238E27FC236}">
                  <a16:creationId xmlns:a16="http://schemas.microsoft.com/office/drawing/2014/main" id="{57AED878-AB76-8B3A-361A-4D0D98CE6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959" y="5272489"/>
              <a:ext cx="6254753" cy="5478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 dirty="0"/>
            </a:p>
          </p:txBody>
        </p:sp>
        <p:cxnSp>
          <p:nvCxnSpPr>
            <p:cNvPr id="14" name="Straight Connector 3">
              <a:extLst>
                <a:ext uri="{FF2B5EF4-FFF2-40B4-BE49-F238E27FC236}">
                  <a16:creationId xmlns:a16="http://schemas.microsoft.com/office/drawing/2014/main" id="{31D49DCD-6003-A688-C29B-319F2C0AD6F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70956" y="5262636"/>
              <a:ext cx="0" cy="5503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" name="Straight Connector 32">
              <a:extLst>
                <a:ext uri="{FF2B5EF4-FFF2-40B4-BE49-F238E27FC236}">
                  <a16:creationId xmlns:a16="http://schemas.microsoft.com/office/drawing/2014/main" id="{7B88DF85-BB44-234F-E2F2-9E79F0C6306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01176" y="5265808"/>
              <a:ext cx="0" cy="58368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6" name="Straight Connector 33">
              <a:extLst>
                <a:ext uri="{FF2B5EF4-FFF2-40B4-BE49-F238E27FC236}">
                  <a16:creationId xmlns:a16="http://schemas.microsoft.com/office/drawing/2014/main" id="{8BDCD733-6D88-B5F5-FF53-A92FEAA95C9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29807" y="5270567"/>
              <a:ext cx="0" cy="54878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34">
              <a:extLst>
                <a:ext uri="{FF2B5EF4-FFF2-40B4-BE49-F238E27FC236}">
                  <a16:creationId xmlns:a16="http://schemas.microsoft.com/office/drawing/2014/main" id="{9B5E832A-1F88-EF2D-3ED6-8619FA2C21E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83797" y="5265808"/>
              <a:ext cx="0" cy="58051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35">
              <a:extLst>
                <a:ext uri="{FF2B5EF4-FFF2-40B4-BE49-F238E27FC236}">
                  <a16:creationId xmlns:a16="http://schemas.microsoft.com/office/drawing/2014/main" id="{4FB941CF-BE25-61CF-C331-333D629134F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650628" y="5272152"/>
              <a:ext cx="0" cy="62333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9" name="TextBox 5">
              <a:extLst>
                <a:ext uri="{FF2B5EF4-FFF2-40B4-BE49-F238E27FC236}">
                  <a16:creationId xmlns:a16="http://schemas.microsoft.com/office/drawing/2014/main" id="{5EF9B61F-100B-6B4F-AE0E-BC63220451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0352" y="5332220"/>
              <a:ext cx="844810" cy="410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dest.</a:t>
              </a:r>
            </a:p>
            <a:p>
              <a:pPr algn="ctr">
                <a:lnSpc>
                  <a:spcPts val="12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address</a:t>
              </a:r>
            </a:p>
          </p:txBody>
        </p:sp>
        <p:sp>
          <p:nvSpPr>
            <p:cNvPr id="20" name="TextBox 37">
              <a:extLst>
                <a:ext uri="{FF2B5EF4-FFF2-40B4-BE49-F238E27FC236}">
                  <a16:creationId xmlns:a16="http://schemas.microsoft.com/office/drawing/2014/main" id="{107D256F-B37B-825A-8A6A-2DA2C8F54D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3645" y="5340803"/>
              <a:ext cx="844810" cy="410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source</a:t>
              </a:r>
            </a:p>
            <a:p>
              <a:pPr algn="ctr">
                <a:lnSpc>
                  <a:spcPts val="12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address</a:t>
              </a:r>
            </a:p>
          </p:txBody>
        </p:sp>
        <p:sp>
          <p:nvSpPr>
            <p:cNvPr id="21" name="TextBox 38">
              <a:extLst>
                <a:ext uri="{FF2B5EF4-FFF2-40B4-BE49-F238E27FC236}">
                  <a16:creationId xmlns:a16="http://schemas.microsoft.com/office/drawing/2014/main" id="{9DE79DB2-7409-0B9A-98CB-E2C8185152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3534" y="5353451"/>
              <a:ext cx="1377407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data (payload)</a:t>
              </a:r>
            </a:p>
          </p:txBody>
        </p:sp>
        <p:sp>
          <p:nvSpPr>
            <p:cNvPr id="22" name="TextBox 39">
              <a:extLst>
                <a:ext uri="{FF2B5EF4-FFF2-40B4-BE49-F238E27FC236}">
                  <a16:creationId xmlns:a16="http://schemas.microsoft.com/office/drawing/2014/main" id="{48AF7135-F5DC-EFB3-097F-FBDBCFE754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1065" y="5431291"/>
              <a:ext cx="855572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CRC</a:t>
              </a:r>
            </a:p>
          </p:txBody>
        </p:sp>
        <p:sp>
          <p:nvSpPr>
            <p:cNvPr id="23" name="TextBox 40">
              <a:extLst>
                <a:ext uri="{FF2B5EF4-FFF2-40B4-BE49-F238E27FC236}">
                  <a16:creationId xmlns:a16="http://schemas.microsoft.com/office/drawing/2014/main" id="{4CEBEC23-8439-C56E-74D9-3AF3333B0E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11" y="5444340"/>
              <a:ext cx="107012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preamble</a:t>
              </a:r>
            </a:p>
          </p:txBody>
        </p:sp>
        <p:sp>
          <p:nvSpPr>
            <p:cNvPr id="24" name="Text Box 9">
              <a:extLst>
                <a:ext uri="{FF2B5EF4-FFF2-40B4-BE49-F238E27FC236}">
                  <a16:creationId xmlns:a16="http://schemas.microsoft.com/office/drawing/2014/main" id="{9B9D6FD2-DE9D-56A6-C357-7B3C6FD9CA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1504" y="4902593"/>
              <a:ext cx="77026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>
                  <a:solidFill>
                    <a:srgbClr val="000000"/>
                  </a:solidFill>
                  <a:latin typeface="Arial" charset="0"/>
                </a:rPr>
                <a:t>type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26209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54</a:t>
            </a:fld>
            <a:endParaRPr spc="-5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9864B87-C549-E118-734E-00EA4244CF13}"/>
              </a:ext>
            </a:extLst>
          </p:cNvPr>
          <p:cNvSpPr txBox="1">
            <a:spLocks noChangeArrowheads="1"/>
          </p:cNvSpPr>
          <p:nvPr/>
        </p:nvSpPr>
        <p:spPr>
          <a:xfrm>
            <a:off x="401638" y="97154"/>
            <a:ext cx="777240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defRPr/>
            </a:pPr>
            <a:r>
              <a:rPr lang="en-US" sz="4000" dirty="0">
                <a:latin typeface="Gill Sans MT" charset="0"/>
                <a:cs typeface="+mj-cs"/>
              </a:rPr>
              <a:t>Ethernet switch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ABC8270-D044-C567-8A44-B7131375D6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063528"/>
            <a:ext cx="8001000" cy="861774"/>
          </a:xfrm>
        </p:spPr>
        <p:txBody>
          <a:bodyPr/>
          <a:lstStyle/>
          <a:p>
            <a:pPr marL="914400" lvl="1" indent="-457200">
              <a:buFont typeface="Arial" panose="020B0604020202020204" pitchFamily="34" charset="0"/>
              <a:buChar char="•"/>
              <a:defRPr/>
            </a:pPr>
            <a:endParaRPr lang="en-US" sz="2800" b="1" i="1" dirty="0">
              <a:solidFill>
                <a:srgbClr val="CC0000"/>
              </a:solidFill>
              <a:latin typeface="Gill Sans MT" charset="0"/>
              <a:cs typeface="+mn-cs"/>
            </a:endParaRP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endParaRPr lang="en-US" sz="2800" b="1" i="1" dirty="0">
              <a:solidFill>
                <a:srgbClr val="CC0000"/>
              </a:solidFill>
              <a:latin typeface="Gill Sans MT" charset="0"/>
            </a:endParaRPr>
          </a:p>
        </p:txBody>
      </p:sp>
      <p:pic>
        <p:nvPicPr>
          <p:cNvPr id="8" name="Picture 24" descr="underline_base">
            <a:extLst>
              <a:ext uri="{FF2B5EF4-FFF2-40B4-BE49-F238E27FC236}">
                <a16:creationId xmlns:a16="http://schemas.microsoft.com/office/drawing/2014/main" id="{F2BFA52D-A401-190E-AC9D-A9C4EAFF9184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793750"/>
            <a:ext cx="3656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NETGEAR 5-Port Gigabit Ethernet Switch, Plug-and-Play (GS105NA) - GS105NA -  -">
            <a:extLst>
              <a:ext uri="{FF2B5EF4-FFF2-40B4-BE49-F238E27FC236}">
                <a16:creationId xmlns:a16="http://schemas.microsoft.com/office/drawing/2014/main" id="{3FEDEAF4-4173-41DD-3B79-4C27A5143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355162"/>
            <a:ext cx="1689762" cy="121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NETGEAR 5-Port Gigabit Ethernet Switch, Plug-and-Play (GS105NA) - GS105NA -  -">
            <a:extLst>
              <a:ext uri="{FF2B5EF4-FFF2-40B4-BE49-F238E27FC236}">
                <a16:creationId xmlns:a16="http://schemas.microsoft.com/office/drawing/2014/main" id="{027F33CA-1761-B137-A9E6-1F00B30A3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2222910"/>
            <a:ext cx="1689762" cy="121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ETGEAR AC1200 Nighthawk WiFi 6 Cable Modem Router, C6230">
            <a:extLst>
              <a:ext uri="{FF2B5EF4-FFF2-40B4-BE49-F238E27FC236}">
                <a16:creationId xmlns:a16="http://schemas.microsoft.com/office/drawing/2014/main" id="{0B7C4D93-FD2F-C1AE-C516-58A5064B8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944" y="4191000"/>
            <a:ext cx="991496" cy="191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omputer Labs - Technology Services">
            <a:extLst>
              <a:ext uri="{FF2B5EF4-FFF2-40B4-BE49-F238E27FC236}">
                <a16:creationId xmlns:a16="http://schemas.microsoft.com/office/drawing/2014/main" id="{8F3D5B85-2BA5-A9BE-170C-EEA0DB9C3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1248"/>
            <a:ext cx="647827" cy="64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omputer Labs - Technology Services">
            <a:extLst>
              <a:ext uri="{FF2B5EF4-FFF2-40B4-BE49-F238E27FC236}">
                <a16:creationId xmlns:a16="http://schemas.microsoft.com/office/drawing/2014/main" id="{E985D902-7317-255C-E43A-A0F905254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773" y="424858"/>
            <a:ext cx="647827" cy="64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Computer Labs - Technology Services">
            <a:extLst>
              <a:ext uri="{FF2B5EF4-FFF2-40B4-BE49-F238E27FC236}">
                <a16:creationId xmlns:a16="http://schemas.microsoft.com/office/drawing/2014/main" id="{51D09F9A-2264-9DE5-46DE-4312600E2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3657600"/>
            <a:ext cx="647827" cy="64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Computer Labs - Technology Services">
            <a:extLst>
              <a:ext uri="{FF2B5EF4-FFF2-40B4-BE49-F238E27FC236}">
                <a16:creationId xmlns:a16="http://schemas.microsoft.com/office/drawing/2014/main" id="{73EAC3CA-0DFB-43FF-ACBE-A8A498A40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562" y="5486400"/>
            <a:ext cx="647827" cy="64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Computer Labs - Technology Services">
            <a:extLst>
              <a:ext uri="{FF2B5EF4-FFF2-40B4-BE49-F238E27FC236}">
                <a16:creationId xmlns:a16="http://schemas.microsoft.com/office/drawing/2014/main" id="{E4863C81-6B19-1E15-19C6-3DE7CFE75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630" y="3099199"/>
            <a:ext cx="647827" cy="64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D341EB2-25DD-D932-CD5C-833632076694}"/>
                  </a:ext>
                </a:extLst>
              </p14:cNvPr>
              <p14:cNvContentPartPr/>
              <p14:nvPr/>
            </p14:nvContentPartPr>
            <p14:xfrm>
              <a:off x="7554302" y="470182"/>
              <a:ext cx="1339200" cy="12463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D341EB2-25DD-D932-CD5C-8336320766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36662" y="452182"/>
                <a:ext cx="1374840" cy="12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7FA7330-C659-CE35-C254-6035920B1507}"/>
                  </a:ext>
                </a:extLst>
              </p14:cNvPr>
              <p14:cNvContentPartPr/>
              <p14:nvPr/>
            </p14:nvContentPartPr>
            <p14:xfrm>
              <a:off x="9104462" y="1074982"/>
              <a:ext cx="1193040" cy="22809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7FA7330-C659-CE35-C254-6035920B150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86462" y="1057342"/>
                <a:ext cx="1228680" cy="231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5E937BE-88D1-875E-8B19-65B67826AC0D}"/>
                  </a:ext>
                </a:extLst>
              </p14:cNvPr>
              <p14:cNvContentPartPr/>
              <p14:nvPr/>
            </p14:nvContentPartPr>
            <p14:xfrm>
              <a:off x="9736262" y="864022"/>
              <a:ext cx="2003040" cy="7531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5E937BE-88D1-875E-8B19-65B67826AC0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18622" y="846022"/>
                <a:ext cx="2038680" cy="78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C16DA67-087A-FC30-EDAA-0278480A6CEB}"/>
                  </a:ext>
                </a:extLst>
              </p14:cNvPr>
              <p14:cNvContentPartPr/>
              <p14:nvPr/>
            </p14:nvContentPartPr>
            <p14:xfrm>
              <a:off x="9445742" y="2950942"/>
              <a:ext cx="1052640" cy="6958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C16DA67-087A-FC30-EDAA-0278480A6CE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28102" y="2932942"/>
                <a:ext cx="1088280" cy="73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B39ADD3-A92B-ADD1-EF1D-834E8F5AF388}"/>
                  </a:ext>
                </a:extLst>
              </p14:cNvPr>
              <p14:cNvContentPartPr/>
              <p14:nvPr/>
            </p14:nvContentPartPr>
            <p14:xfrm>
              <a:off x="11094182" y="2919622"/>
              <a:ext cx="918720" cy="11739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B39ADD3-A92B-ADD1-EF1D-834E8F5AF38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076182" y="2901622"/>
                <a:ext cx="954360" cy="12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B3971F7-3326-5C9A-F65B-B3371C5575D1}"/>
                  </a:ext>
                </a:extLst>
              </p14:cNvPr>
              <p14:cNvContentPartPr/>
              <p14:nvPr/>
            </p14:nvContentPartPr>
            <p14:xfrm>
              <a:off x="9203102" y="2935462"/>
              <a:ext cx="1539000" cy="28846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B3971F7-3326-5C9A-F65B-B3371C5575D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185462" y="2917462"/>
                <a:ext cx="1574640" cy="29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DD94079-8C34-7329-3901-D33634C93185}"/>
                  </a:ext>
                </a:extLst>
              </p14:cNvPr>
              <p14:cNvContentPartPr/>
              <p14:nvPr/>
            </p14:nvContentPartPr>
            <p14:xfrm>
              <a:off x="10243142" y="2927182"/>
              <a:ext cx="662760" cy="25711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DD94079-8C34-7329-3901-D33634C9318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225142" y="2909542"/>
                <a:ext cx="698400" cy="260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508B0BB-036E-2A80-65E7-5FA5279B3072}"/>
                  </a:ext>
                </a:extLst>
              </p14:cNvPr>
              <p14:cNvContentPartPr/>
              <p14:nvPr/>
            </p14:nvContentPartPr>
            <p14:xfrm>
              <a:off x="10277702" y="5474182"/>
              <a:ext cx="356040" cy="1339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508B0BB-036E-2A80-65E7-5FA5279B307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260062" y="5456542"/>
                <a:ext cx="391680" cy="16956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13D0D8F-5DF0-56CB-98A3-66E2D12D78B4}"/>
              </a:ext>
            </a:extLst>
          </p:cNvPr>
          <p:cNvSpPr txBox="1"/>
          <p:nvPr/>
        </p:nvSpPr>
        <p:spPr>
          <a:xfrm>
            <a:off x="450793" y="1256986"/>
            <a:ext cx="6553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Switches will store and forward ethernet frames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Hosts have </a:t>
            </a:r>
            <a:r>
              <a:rPr lang="en-US" sz="2000" i="1" dirty="0"/>
              <a:t>dedicated</a:t>
            </a:r>
            <a:r>
              <a:rPr lang="en-US" sz="2000" dirty="0"/>
              <a:t>, direct connection to switch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Ethernet protocol used on each incoming link, </a:t>
            </a:r>
            <a:r>
              <a:rPr lang="en-US" sz="2000" b="1" dirty="0"/>
              <a:t>but no collisions between links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Switching: A-A’ and B-B’ can transmit simultaneously, without collisions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Transparent: Hosts are not aware </a:t>
            </a:r>
          </a:p>
          <a:p>
            <a:r>
              <a:rPr lang="en-US" sz="2000" dirty="0"/>
              <a:t>    they are connected to a switch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Plug and play; self-learning</a:t>
            </a:r>
          </a:p>
        </p:txBody>
      </p:sp>
      <p:grpSp>
        <p:nvGrpSpPr>
          <p:cNvPr id="27" name="Group 34">
            <a:extLst>
              <a:ext uri="{FF2B5EF4-FFF2-40B4-BE49-F238E27FC236}">
                <a16:creationId xmlns:a16="http://schemas.microsoft.com/office/drawing/2014/main" id="{77CEF233-3456-A878-D36A-A9EC0D088B27}"/>
              </a:ext>
            </a:extLst>
          </p:cNvPr>
          <p:cNvGrpSpPr>
            <a:grpSpLocks/>
          </p:cNvGrpSpPr>
          <p:nvPr/>
        </p:nvGrpSpPr>
        <p:grpSpPr bwMode="auto">
          <a:xfrm>
            <a:off x="4642185" y="2950942"/>
            <a:ext cx="3447601" cy="3330853"/>
            <a:chOff x="731524" y="1819788"/>
            <a:chExt cx="3661504" cy="3600334"/>
          </a:xfrm>
        </p:grpSpPr>
        <p:sp>
          <p:nvSpPr>
            <p:cNvPr id="28" name="Text Box 23">
              <a:extLst>
                <a:ext uri="{FF2B5EF4-FFF2-40B4-BE49-F238E27FC236}">
                  <a16:creationId xmlns:a16="http://schemas.microsoft.com/office/drawing/2014/main" id="{96D173E7-31EC-D3CF-FBD1-0FB81883B3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5957" y="1819788"/>
              <a:ext cx="350907" cy="3667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29" name="Text Box 24">
              <a:extLst>
                <a:ext uri="{FF2B5EF4-FFF2-40B4-BE49-F238E27FC236}">
                  <a16:creationId xmlns:a16="http://schemas.microsoft.com/office/drawing/2014/main" id="{9D090237-FE0F-4D67-C0C7-5E47083AE9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1738" y="5050277"/>
              <a:ext cx="371549" cy="3698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latin typeface="Arial" charset="0"/>
                  <a:cs typeface="Arial" charset="0"/>
                </a:rPr>
                <a:t>A</a:t>
              </a:r>
              <a:r>
                <a:rPr lang="ja-JP" altLang="en-US" i="0">
                  <a:latin typeface="Arial" charset="0"/>
                  <a:cs typeface="Arial" charset="0"/>
                </a:rPr>
                <a:t>’</a:t>
              </a:r>
              <a:endParaRPr lang="en-US" i="0" dirty="0">
                <a:latin typeface="Arial" charset="0"/>
                <a:cs typeface="Arial" charset="0"/>
              </a:endParaRPr>
            </a:p>
          </p:txBody>
        </p:sp>
        <p:sp>
          <p:nvSpPr>
            <p:cNvPr id="30" name="Text Box 25">
              <a:extLst>
                <a:ext uri="{FF2B5EF4-FFF2-40B4-BE49-F238E27FC236}">
                  <a16:creationId xmlns:a16="http://schemas.microsoft.com/office/drawing/2014/main" id="{781C57EC-BB34-862F-AA54-A721A1D3DF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8134" y="2419849"/>
              <a:ext cx="338205" cy="368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latin typeface="Arial" charset="0"/>
                  <a:cs typeface="Arial" charset="0"/>
                </a:rPr>
                <a:t>B</a:t>
              </a:r>
            </a:p>
          </p:txBody>
        </p:sp>
        <p:sp>
          <p:nvSpPr>
            <p:cNvPr id="31" name="Text Box 26">
              <a:extLst>
                <a:ext uri="{FF2B5EF4-FFF2-40B4-BE49-F238E27FC236}">
                  <a16:creationId xmlns:a16="http://schemas.microsoft.com/office/drawing/2014/main" id="{14933B1E-8907-1EC7-65F4-2CC698FF53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5101" y="4188283"/>
              <a:ext cx="390603" cy="368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latin typeface="Arial" charset="0"/>
                  <a:cs typeface="Arial" charset="0"/>
                </a:rPr>
                <a:t>B</a:t>
              </a:r>
              <a:r>
                <a:rPr lang="ja-JP" altLang="en-US" i="0">
                  <a:latin typeface="Arial" charset="0"/>
                  <a:cs typeface="Arial" charset="0"/>
                </a:rPr>
                <a:t>’</a:t>
              </a:r>
              <a:endParaRPr lang="en-US" i="0" dirty="0">
                <a:latin typeface="Arial" charset="0"/>
                <a:cs typeface="Arial" charset="0"/>
              </a:endParaRPr>
            </a:p>
          </p:txBody>
        </p:sp>
        <p:sp>
          <p:nvSpPr>
            <p:cNvPr id="32" name="Text Box 27">
              <a:extLst>
                <a:ext uri="{FF2B5EF4-FFF2-40B4-BE49-F238E27FC236}">
                  <a16:creationId xmlns:a16="http://schemas.microsoft.com/office/drawing/2014/main" id="{C62C7985-E089-FA32-6D39-302905E394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0435" y="4188283"/>
              <a:ext cx="350908" cy="368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latin typeface="Arial" charset="0"/>
                  <a:cs typeface="Arial" charset="0"/>
                </a:rPr>
                <a:t>C</a:t>
              </a:r>
            </a:p>
          </p:txBody>
        </p:sp>
        <p:sp>
          <p:nvSpPr>
            <p:cNvPr id="33" name="Text Box 28">
              <a:extLst>
                <a:ext uri="{FF2B5EF4-FFF2-40B4-BE49-F238E27FC236}">
                  <a16:creationId xmlns:a16="http://schemas.microsoft.com/office/drawing/2014/main" id="{1AA1DDB8-1A76-5FCB-AD31-51E32ACE7C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3714" y="2465886"/>
              <a:ext cx="403305" cy="368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latin typeface="Arial" charset="0"/>
                  <a:cs typeface="Arial" charset="0"/>
                </a:rPr>
                <a:t>C</a:t>
              </a:r>
              <a:r>
                <a:rPr lang="ja-JP" altLang="en-US" i="0">
                  <a:latin typeface="Arial" charset="0"/>
                  <a:cs typeface="Arial" charset="0"/>
                </a:rPr>
                <a:t>’</a:t>
              </a:r>
              <a:endParaRPr lang="en-US" i="0" dirty="0">
                <a:latin typeface="Arial" charset="0"/>
                <a:cs typeface="Arial" charset="0"/>
              </a:endParaRPr>
            </a:p>
          </p:txBody>
        </p:sp>
        <p:sp>
          <p:nvSpPr>
            <p:cNvPr id="34" name="Line 17">
              <a:extLst>
                <a:ext uri="{FF2B5EF4-FFF2-40B4-BE49-F238E27FC236}">
                  <a16:creationId xmlns:a16="http://schemas.microsoft.com/office/drawing/2014/main" id="{E96D9C49-4A6B-9064-29E6-E85A173D42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7389" y="3165957"/>
              <a:ext cx="720869" cy="2984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5" name="Line 18">
              <a:extLst>
                <a:ext uri="{FF2B5EF4-FFF2-40B4-BE49-F238E27FC236}">
                  <a16:creationId xmlns:a16="http://schemas.microsoft.com/office/drawing/2014/main" id="{1026E2EC-EE05-9A07-6C26-233391E75F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3423" y="2872277"/>
              <a:ext cx="0" cy="5048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6" name="Line 19">
              <a:extLst>
                <a:ext uri="{FF2B5EF4-FFF2-40B4-BE49-F238E27FC236}">
                  <a16:creationId xmlns:a16="http://schemas.microsoft.com/office/drawing/2014/main" id="{C1E49188-9EE5-1861-7DB5-479F71B93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63961" y="2996099"/>
              <a:ext cx="892353" cy="484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7" name="Line 20">
              <a:extLst>
                <a:ext uri="{FF2B5EF4-FFF2-40B4-BE49-F238E27FC236}">
                  <a16:creationId xmlns:a16="http://schemas.microsoft.com/office/drawing/2014/main" id="{26352015-3A14-B8EB-32B7-3BE6C2CCAB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73423" y="3605685"/>
              <a:ext cx="12703" cy="7095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38" name="Group 45">
              <a:extLst>
                <a:ext uri="{FF2B5EF4-FFF2-40B4-BE49-F238E27FC236}">
                  <a16:creationId xmlns:a16="http://schemas.microsoft.com/office/drawing/2014/main" id="{F57D1186-F77B-EA1A-A464-444F0D29B8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7936" y="2733042"/>
              <a:ext cx="914403" cy="690308"/>
              <a:chOff x="1046480" y="3962400"/>
              <a:chExt cx="1026163" cy="761428"/>
            </a:xfrm>
          </p:grpSpPr>
          <p:sp>
            <p:nvSpPr>
              <p:cNvPr id="3083" name="Rectangle 48">
                <a:extLst>
                  <a:ext uri="{FF2B5EF4-FFF2-40B4-BE49-F238E27FC236}">
                    <a16:creationId xmlns:a16="http://schemas.microsoft.com/office/drawing/2014/main" id="{3B0779AB-568C-FCBA-AA4A-D2516B063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893247" y="4299441"/>
                <a:ext cx="110313" cy="24768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grpSp>
            <p:nvGrpSpPr>
              <p:cNvPr id="3084" name="Group 49">
                <a:extLst>
                  <a:ext uri="{FF2B5EF4-FFF2-40B4-BE49-F238E27FC236}">
                    <a16:creationId xmlns:a16="http://schemas.microsoft.com/office/drawing/2014/main" id="{CA4B434E-C4E4-DC60-1748-7DB05DE34B3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3085" name="Picture 50" descr="desktop_computer_stylized_medium">
                  <a:extLst>
                    <a:ext uri="{FF2B5EF4-FFF2-40B4-BE49-F238E27FC236}">
                      <a16:creationId xmlns:a16="http://schemas.microsoft.com/office/drawing/2014/main" id="{CB842F8E-0EB8-12C1-42B8-EBB60B5508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086" name="Freeform 51">
                  <a:extLst>
                    <a:ext uri="{FF2B5EF4-FFF2-40B4-BE49-F238E27FC236}">
                      <a16:creationId xmlns:a16="http://schemas.microsoft.com/office/drawing/2014/main" id="{DD9FB467-7B6B-F776-4AFC-0FD4950788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39" name="Group 46">
              <a:extLst>
                <a:ext uri="{FF2B5EF4-FFF2-40B4-BE49-F238E27FC236}">
                  <a16:creationId xmlns:a16="http://schemas.microsoft.com/office/drawing/2014/main" id="{7008ED83-3D62-6B3E-5771-A75B14D5CB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39588" y="2669737"/>
              <a:ext cx="853440" cy="741680"/>
              <a:chOff x="7179310" y="4033520"/>
              <a:chExt cx="1009650" cy="855028"/>
            </a:xfrm>
          </p:grpSpPr>
          <p:grpSp>
            <p:nvGrpSpPr>
              <p:cNvPr id="3079" name="Group 44">
                <a:extLst>
                  <a:ext uri="{FF2B5EF4-FFF2-40B4-BE49-F238E27FC236}">
                    <a16:creationId xmlns:a16="http://schemas.microsoft.com/office/drawing/2014/main" id="{DC2B2C70-F37D-0F32-259A-401F0DCD76E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3081" name="Picture 45" descr="desktop_computer_stylized_medium">
                  <a:extLst>
                    <a:ext uri="{FF2B5EF4-FFF2-40B4-BE49-F238E27FC236}">
                      <a16:creationId xmlns:a16="http://schemas.microsoft.com/office/drawing/2014/main" id="{6CA5A3EA-7E56-F250-81E8-AB4F3F21C65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082" name="Freeform 46">
                  <a:extLst>
                    <a:ext uri="{FF2B5EF4-FFF2-40B4-BE49-F238E27FC236}">
                      <a16:creationId xmlns:a16="http://schemas.microsoft.com/office/drawing/2014/main" id="{B1DEBB86-EAFA-2393-9BC0-701A8CB8B0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sp>
            <p:nvSpPr>
              <p:cNvPr id="3080" name="Rectangle 43">
                <a:extLst>
                  <a:ext uri="{FF2B5EF4-FFF2-40B4-BE49-F238E27FC236}">
                    <a16:creationId xmlns:a16="http://schemas.microsoft.com/office/drawing/2014/main" id="{D8F58957-4B44-F1A5-C59C-16F227A64F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7440190" y="4309334"/>
                <a:ext cx="126274" cy="19535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40" name="Rectangle 43">
              <a:extLst>
                <a:ext uri="{FF2B5EF4-FFF2-40B4-BE49-F238E27FC236}">
                  <a16:creationId xmlns:a16="http://schemas.microsoft.com/office/drawing/2014/main" id="{6A970ECF-D310-CC6A-D2C3-1A572EBC7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4674" y="2705593"/>
              <a:ext cx="109559" cy="165096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grpSp>
          <p:nvGrpSpPr>
            <p:cNvPr id="41" name="Group 44">
              <a:extLst>
                <a:ext uri="{FF2B5EF4-FFF2-40B4-BE49-F238E27FC236}">
                  <a16:creationId xmlns:a16="http://schemas.microsoft.com/office/drawing/2014/main" id="{AC10B937-EC1F-089B-0179-89B6C4BBD2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33637" y="2138292"/>
              <a:ext cx="853440" cy="741680"/>
              <a:chOff x="-44" y="1473"/>
              <a:chExt cx="981" cy="1105"/>
            </a:xfrm>
          </p:grpSpPr>
          <p:pic>
            <p:nvPicPr>
              <p:cNvPr id="3075" name="Picture 45" descr="desktop_computer_stylized_medium">
                <a:extLst>
                  <a:ext uri="{FF2B5EF4-FFF2-40B4-BE49-F238E27FC236}">
                    <a16:creationId xmlns:a16="http://schemas.microsoft.com/office/drawing/2014/main" id="{05984586-7E04-6EF7-2EFA-22BC3FC21A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77" name="Freeform 46">
                <a:extLst>
                  <a:ext uri="{FF2B5EF4-FFF2-40B4-BE49-F238E27FC236}">
                    <a16:creationId xmlns:a16="http://schemas.microsoft.com/office/drawing/2014/main" id="{4196A6BC-1347-3132-A4B7-44DF28CFB62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42" name="Group 49">
              <a:extLst>
                <a:ext uri="{FF2B5EF4-FFF2-40B4-BE49-F238E27FC236}">
                  <a16:creationId xmlns:a16="http://schemas.microsoft.com/office/drawing/2014/main" id="{1516C60B-28EE-5227-1D49-C3A23A1DD4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0917" y="4279843"/>
              <a:ext cx="853440" cy="835329"/>
              <a:chOff x="8077200" y="3320111"/>
              <a:chExt cx="853440" cy="835329"/>
            </a:xfrm>
          </p:grpSpPr>
          <p:sp>
            <p:nvSpPr>
              <p:cNvPr id="62" name="Rectangle 43">
                <a:extLst>
                  <a:ext uri="{FF2B5EF4-FFF2-40B4-BE49-F238E27FC236}">
                    <a16:creationId xmlns:a16="http://schemas.microsoft.com/office/drawing/2014/main" id="{62D62F96-0B57-149E-CE89-8122C9E207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30957" y="3320624"/>
                <a:ext cx="111147" cy="165096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grpSp>
            <p:nvGrpSpPr>
              <p:cNvPr id="63" name="Group 44">
                <a:extLst>
                  <a:ext uri="{FF2B5EF4-FFF2-40B4-BE49-F238E27FC236}">
                    <a16:creationId xmlns:a16="http://schemas.microsoft.com/office/drawing/2014/main" id="{08D57286-E0E6-8DC5-AB07-054CDE5432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77200" y="3413760"/>
                <a:ext cx="853440" cy="741680"/>
                <a:chOff x="-44" y="1473"/>
                <a:chExt cx="981" cy="1105"/>
              </a:xfrm>
            </p:grpSpPr>
            <p:pic>
              <p:nvPicPr>
                <p:cNvPr id="3072" name="Picture 45" descr="desktop_computer_stylized_medium">
                  <a:extLst>
                    <a:ext uri="{FF2B5EF4-FFF2-40B4-BE49-F238E27FC236}">
                      <a16:creationId xmlns:a16="http://schemas.microsoft.com/office/drawing/2014/main" id="{A4E35B46-8DFD-5E41-957C-5E1DF046EB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073" name="Freeform 46">
                  <a:extLst>
                    <a:ext uri="{FF2B5EF4-FFF2-40B4-BE49-F238E27FC236}">
                      <a16:creationId xmlns:a16="http://schemas.microsoft.com/office/drawing/2014/main" id="{921F96C5-FFF9-7518-09DA-DC17CD8E84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</p:grpSp>
        <p:pic>
          <p:nvPicPr>
            <p:cNvPr id="43" name="Picture 3">
              <a:extLst>
                <a:ext uri="{FF2B5EF4-FFF2-40B4-BE49-F238E27FC236}">
                  <a16:creationId xmlns:a16="http://schemas.microsoft.com/office/drawing/2014/main" id="{8A4C8006-7222-189B-4176-EE2A279534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4913" y="3316766"/>
              <a:ext cx="603370" cy="3413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grpSp>
          <p:nvGrpSpPr>
            <p:cNvPr id="44" name="Group 51">
              <a:extLst>
                <a:ext uri="{FF2B5EF4-FFF2-40B4-BE49-F238E27FC236}">
                  <a16:creationId xmlns:a16="http://schemas.microsoft.com/office/drawing/2014/main" id="{B2BD56A3-EA42-850D-4ED2-8A06DC1A77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1524" y="3616962"/>
              <a:ext cx="914403" cy="690308"/>
              <a:chOff x="1046480" y="3962400"/>
              <a:chExt cx="1026163" cy="761428"/>
            </a:xfrm>
          </p:grpSpPr>
          <p:sp>
            <p:nvSpPr>
              <p:cNvPr id="58" name="Rectangle 48">
                <a:extLst>
                  <a:ext uri="{FF2B5EF4-FFF2-40B4-BE49-F238E27FC236}">
                    <a16:creationId xmlns:a16="http://schemas.microsoft.com/office/drawing/2014/main" id="{C4B5E501-9EA9-C947-0107-9335A5B82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893846" y="4299769"/>
                <a:ext cx="110314" cy="24768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grpSp>
            <p:nvGrpSpPr>
              <p:cNvPr id="59" name="Group 49">
                <a:extLst>
                  <a:ext uri="{FF2B5EF4-FFF2-40B4-BE49-F238E27FC236}">
                    <a16:creationId xmlns:a16="http://schemas.microsoft.com/office/drawing/2014/main" id="{BA9C771B-4514-3E4D-A4FE-845EC5601B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60" name="Picture 50" descr="desktop_computer_stylized_medium">
                  <a:extLst>
                    <a:ext uri="{FF2B5EF4-FFF2-40B4-BE49-F238E27FC236}">
                      <a16:creationId xmlns:a16="http://schemas.microsoft.com/office/drawing/2014/main" id="{1ACD962D-3913-6A92-D2B4-3099CD503A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1" name="Freeform 51">
                  <a:extLst>
                    <a:ext uri="{FF2B5EF4-FFF2-40B4-BE49-F238E27FC236}">
                      <a16:creationId xmlns:a16="http://schemas.microsoft.com/office/drawing/2014/main" id="{DACE4067-19B2-C243-0CF6-C13589C8B8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45" name="Group 52">
              <a:extLst>
                <a:ext uri="{FF2B5EF4-FFF2-40B4-BE49-F238E27FC236}">
                  <a16:creationId xmlns:a16="http://schemas.microsoft.com/office/drawing/2014/main" id="{F5E8F164-49C2-7CDF-E582-BA30526BCA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10634" y="3567725"/>
              <a:ext cx="853440" cy="741680"/>
              <a:chOff x="7179310" y="4033520"/>
              <a:chExt cx="1009650" cy="855028"/>
            </a:xfrm>
          </p:grpSpPr>
          <p:grpSp>
            <p:nvGrpSpPr>
              <p:cNvPr id="54" name="Group 44">
                <a:extLst>
                  <a:ext uri="{FF2B5EF4-FFF2-40B4-BE49-F238E27FC236}">
                    <a16:creationId xmlns:a16="http://schemas.microsoft.com/office/drawing/2014/main" id="{5870EAD5-76E6-EB90-ECEC-8897AF7A8C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56" name="Picture 45" descr="desktop_computer_stylized_medium">
                  <a:extLst>
                    <a:ext uri="{FF2B5EF4-FFF2-40B4-BE49-F238E27FC236}">
                      <a16:creationId xmlns:a16="http://schemas.microsoft.com/office/drawing/2014/main" id="{5DC0ED48-ABDF-1481-094B-95AFEBC3643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7" name="Freeform 46">
                  <a:extLst>
                    <a:ext uri="{FF2B5EF4-FFF2-40B4-BE49-F238E27FC236}">
                      <a16:creationId xmlns:a16="http://schemas.microsoft.com/office/drawing/2014/main" id="{B64B220E-1AAE-49B8-9F26-64C5B6BFB7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sp>
            <p:nvSpPr>
              <p:cNvPr id="55" name="Rectangle 43">
                <a:extLst>
                  <a:ext uri="{FF2B5EF4-FFF2-40B4-BE49-F238E27FC236}">
                    <a16:creationId xmlns:a16="http://schemas.microsoft.com/office/drawing/2014/main" id="{C459BB28-7862-F979-B7FD-C537F1978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7438739" y="4308075"/>
                <a:ext cx="128105" cy="197237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46" name="Line 17">
              <a:extLst>
                <a:ext uri="{FF2B5EF4-FFF2-40B4-BE49-F238E27FC236}">
                  <a16:creationId xmlns:a16="http://schemas.microsoft.com/office/drawing/2014/main" id="{E7353621-9E58-E5BD-C52D-CA2CD44A5C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0396" y="3600922"/>
              <a:ext cx="744686" cy="4508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7" name="Line 19">
              <a:extLst>
                <a:ext uri="{FF2B5EF4-FFF2-40B4-BE49-F238E27FC236}">
                  <a16:creationId xmlns:a16="http://schemas.microsoft.com/office/drawing/2014/main" id="{CD2466F8-F73A-ED67-0110-0A073BE5E0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968756" y="3545361"/>
              <a:ext cx="646242" cy="3381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8" name="Text Box 35">
              <a:extLst>
                <a:ext uri="{FF2B5EF4-FFF2-40B4-BE49-F238E27FC236}">
                  <a16:creationId xmlns:a16="http://schemas.microsoft.com/office/drawing/2014/main" id="{62944017-FABB-3160-D86E-F75284076D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1907" y="3026260"/>
              <a:ext cx="312799" cy="3698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49" name="Text Box 36">
              <a:extLst>
                <a:ext uri="{FF2B5EF4-FFF2-40B4-BE49-F238E27FC236}">
                  <a16:creationId xmlns:a16="http://schemas.microsoft.com/office/drawing/2014/main" id="{1A701A85-428B-0B0A-2287-AC63A6E135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3656" y="3051660"/>
              <a:ext cx="323914" cy="3667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50" name="Text Box 37">
              <a:extLst>
                <a:ext uri="{FF2B5EF4-FFF2-40B4-BE49-F238E27FC236}">
                  <a16:creationId xmlns:a16="http://schemas.microsoft.com/office/drawing/2014/main" id="{FFC6D485-6662-BD0A-5E5D-A5232EA716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5951" y="3710457"/>
              <a:ext cx="322326" cy="3667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3</a:t>
              </a:r>
            </a:p>
          </p:txBody>
        </p:sp>
        <p:sp>
          <p:nvSpPr>
            <p:cNvPr id="51" name="Text Box 38">
              <a:extLst>
                <a:ext uri="{FF2B5EF4-FFF2-40B4-BE49-F238E27FC236}">
                  <a16:creationId xmlns:a16="http://schemas.microsoft.com/office/drawing/2014/main" id="{F11F8B83-3205-9B9D-B540-90848EB99A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079" y="3654896"/>
              <a:ext cx="323914" cy="3667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4</a:t>
              </a:r>
            </a:p>
          </p:txBody>
        </p:sp>
        <p:sp>
          <p:nvSpPr>
            <p:cNvPr id="52" name="Text Box 39">
              <a:extLst>
                <a:ext uri="{FF2B5EF4-FFF2-40B4-BE49-F238E27FC236}">
                  <a16:creationId xmlns:a16="http://schemas.microsoft.com/office/drawing/2014/main" id="{F46C469E-0A8B-6DB5-94F7-9742834313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0052" y="3704108"/>
              <a:ext cx="323914" cy="3667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5</a:t>
              </a:r>
            </a:p>
          </p:txBody>
        </p:sp>
        <p:sp>
          <p:nvSpPr>
            <p:cNvPr id="53" name="Text Box 40">
              <a:extLst>
                <a:ext uri="{FF2B5EF4-FFF2-40B4-BE49-F238E27FC236}">
                  <a16:creationId xmlns:a16="http://schemas.microsoft.com/office/drawing/2014/main" id="{39492A2D-7920-6ACA-273B-E615FF7FB6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9884" y="3080234"/>
              <a:ext cx="319151" cy="3698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6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3087" name="Ink 3086">
                <a:extLst>
                  <a:ext uri="{FF2B5EF4-FFF2-40B4-BE49-F238E27FC236}">
                    <a16:creationId xmlns:a16="http://schemas.microsoft.com/office/drawing/2014/main" id="{9D05084E-4EE5-9757-4108-83E0A9374F36}"/>
                  </a:ext>
                </a:extLst>
              </p14:cNvPr>
              <p14:cNvContentPartPr/>
              <p14:nvPr/>
            </p14:nvContentPartPr>
            <p14:xfrm>
              <a:off x="10780262" y="4944622"/>
              <a:ext cx="702000" cy="115200"/>
            </p14:xfrm>
          </p:contentPart>
        </mc:Choice>
        <mc:Fallback>
          <p:pic>
            <p:nvPicPr>
              <p:cNvPr id="3087" name="Ink 3086">
                <a:extLst>
                  <a:ext uri="{FF2B5EF4-FFF2-40B4-BE49-F238E27FC236}">
                    <a16:creationId xmlns:a16="http://schemas.microsoft.com/office/drawing/2014/main" id="{9D05084E-4EE5-9757-4108-83E0A9374F3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762262" y="4926982"/>
                <a:ext cx="737640" cy="150840"/>
              </a:xfrm>
              <a:prstGeom prst="rect">
                <a:avLst/>
              </a:prstGeom>
            </p:spPr>
          </p:pic>
        </mc:Fallback>
      </mc:AlternateContent>
      <p:sp>
        <p:nvSpPr>
          <p:cNvPr id="3088" name="TextBox 3087">
            <a:extLst>
              <a:ext uri="{FF2B5EF4-FFF2-40B4-BE49-F238E27FC236}">
                <a16:creationId xmlns:a16="http://schemas.microsoft.com/office/drawing/2014/main" id="{38B6E200-EAE0-68EA-E891-91BA6A40D484}"/>
              </a:ext>
            </a:extLst>
          </p:cNvPr>
          <p:cNvSpPr txBox="1"/>
          <p:nvPr/>
        </p:nvSpPr>
        <p:spPr>
          <a:xfrm>
            <a:off x="10837694" y="5035522"/>
            <a:ext cx="128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= ethernet cable</a:t>
            </a:r>
          </a:p>
        </p:txBody>
      </p:sp>
    </p:spTree>
    <p:extLst>
      <p:ext uri="{BB962C8B-B14F-4D97-AF65-F5344CB8AC3E}">
        <p14:creationId xmlns:p14="http://schemas.microsoft.com/office/powerpoint/2010/main" val="25293752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55</a:t>
            </a:fld>
            <a:endParaRPr spc="-5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26FFD9F-D20F-7F59-C775-F25F544943CC}"/>
              </a:ext>
            </a:extLst>
          </p:cNvPr>
          <p:cNvSpPr txBox="1">
            <a:spLocks noChangeArrowheads="1"/>
          </p:cNvSpPr>
          <p:nvPr/>
        </p:nvSpPr>
        <p:spPr>
          <a:xfrm>
            <a:off x="415925" y="39688"/>
            <a:ext cx="4560888" cy="114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defRPr/>
            </a:pPr>
            <a:r>
              <a:rPr lang="en-US" sz="3600">
                <a:latin typeface="Gill Sans MT" charset="0"/>
                <a:cs typeface="+mj-cs"/>
              </a:rPr>
              <a:t>Switches vs. routers</a:t>
            </a:r>
            <a:endParaRPr lang="en-US" sz="3600" dirty="0">
              <a:latin typeface="Gill Sans MT" charset="0"/>
              <a:cs typeface="+mj-cs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5F8A832-6ACD-16F0-DEB8-868E92B866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4411" y="1208088"/>
            <a:ext cx="3967162" cy="4994275"/>
          </a:xfrm>
        </p:spPr>
        <p:txBody>
          <a:bodyPr/>
          <a:lstStyle/>
          <a:p>
            <a:pPr marL="0" indent="0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>
                <a:solidFill>
                  <a:srgbClr val="000099"/>
                </a:solidFill>
                <a:latin typeface="Gill Sans MT" charset="0"/>
                <a:cs typeface="+mn-cs"/>
              </a:rPr>
              <a:t>both are store-and-forward: </a:t>
            </a:r>
          </a:p>
          <a:p>
            <a:pPr marL="231775" indent="-231775">
              <a:buSzPct val="100000"/>
              <a:buFont typeface="Wingdings" charset="2"/>
              <a:buChar char="§"/>
              <a:defRPr/>
            </a:pPr>
            <a:r>
              <a:rPr lang="en-US" sz="2400" i="1" dirty="0">
                <a:solidFill>
                  <a:srgbClr val="CC0000"/>
                </a:solidFill>
                <a:latin typeface="Gill Sans MT" charset="0"/>
                <a:cs typeface="+mn-cs"/>
              </a:rPr>
              <a:t>routers: </a:t>
            </a:r>
            <a:r>
              <a:rPr lang="en-US" sz="2400" dirty="0">
                <a:latin typeface="Gill Sans MT" charset="0"/>
                <a:cs typeface="+mn-cs"/>
              </a:rPr>
              <a:t>network-layer devices (examine network-layer headers)</a:t>
            </a:r>
          </a:p>
          <a:p>
            <a:pPr marL="231775" indent="-231775">
              <a:buSzPct val="100000"/>
              <a:buFont typeface="Wingdings" charset="2"/>
              <a:buChar char="§"/>
              <a:defRPr/>
            </a:pPr>
            <a:r>
              <a:rPr lang="en-US" sz="2400" i="1" dirty="0">
                <a:solidFill>
                  <a:srgbClr val="CC0000"/>
                </a:solidFill>
                <a:latin typeface="Gill Sans MT" charset="0"/>
                <a:cs typeface="+mn-cs"/>
              </a:rPr>
              <a:t>switches</a:t>
            </a:r>
            <a:r>
              <a:rPr lang="en-US" sz="2400" i="1" dirty="0">
                <a:latin typeface="Gill Sans MT" charset="0"/>
                <a:cs typeface="+mn-cs"/>
              </a:rPr>
              <a:t>: </a:t>
            </a:r>
            <a:r>
              <a:rPr lang="en-US" sz="2400" dirty="0">
                <a:latin typeface="Gill Sans MT" charset="0"/>
                <a:cs typeface="+mn-cs"/>
              </a:rPr>
              <a:t>link-layer devices (examine link-layer headers)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Wingdings" charset="0"/>
              <a:buNone/>
              <a:defRPr/>
            </a:pPr>
            <a:endParaRPr lang="en-US" sz="2400" i="1" dirty="0">
              <a:solidFill>
                <a:srgbClr val="CC0000"/>
              </a:solidFill>
              <a:latin typeface="Gill Sans MT" charset="0"/>
              <a:cs typeface="+mn-cs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Wingdings" charset="0"/>
              <a:buNone/>
              <a:defRPr/>
            </a:pPr>
            <a:r>
              <a:rPr lang="en-US" sz="2400" dirty="0">
                <a:solidFill>
                  <a:srgbClr val="000099"/>
                </a:solidFill>
                <a:latin typeface="Gill Sans MT" charset="0"/>
                <a:cs typeface="+mn-cs"/>
              </a:rPr>
              <a:t>both have forwarding tables:</a:t>
            </a:r>
          </a:p>
          <a:p>
            <a:pPr marL="231775" indent="-231775">
              <a:lnSpc>
                <a:spcPct val="80000"/>
              </a:lnSpc>
              <a:buSzPct val="100000"/>
              <a:buFont typeface="Wingdings" charset="2"/>
              <a:buChar char="§"/>
              <a:defRPr/>
            </a:pPr>
            <a:r>
              <a:rPr lang="en-US" sz="2400" i="1" dirty="0">
                <a:solidFill>
                  <a:srgbClr val="CC0000"/>
                </a:solidFill>
                <a:latin typeface="Gill Sans MT" charset="0"/>
                <a:cs typeface="+mn-cs"/>
              </a:rPr>
              <a:t>routers: </a:t>
            </a:r>
            <a:r>
              <a:rPr lang="en-US" sz="2400" dirty="0">
                <a:latin typeface="Gill Sans MT" charset="0"/>
                <a:cs typeface="+mn-cs"/>
              </a:rPr>
              <a:t>compute tables using routing algorithms, IP addresses</a:t>
            </a:r>
          </a:p>
          <a:p>
            <a:pPr marL="231775" indent="-231775">
              <a:lnSpc>
                <a:spcPct val="80000"/>
              </a:lnSpc>
              <a:buSzPct val="100000"/>
              <a:buFont typeface="Wingdings" charset="2"/>
              <a:buChar char="§"/>
              <a:defRPr/>
            </a:pPr>
            <a:r>
              <a:rPr lang="en-US" sz="2400" i="1" dirty="0">
                <a:solidFill>
                  <a:srgbClr val="CC0000"/>
                </a:solidFill>
                <a:latin typeface="Gill Sans MT" charset="0"/>
                <a:cs typeface="+mn-cs"/>
              </a:rPr>
              <a:t>switches: </a:t>
            </a:r>
            <a:r>
              <a:rPr lang="en-US" sz="2400" dirty="0">
                <a:latin typeface="Gill Sans MT" charset="0"/>
                <a:cs typeface="+mn-cs"/>
              </a:rPr>
              <a:t>learn forwarding table using flooding, learning, MAC addresses </a:t>
            </a:r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A32F5187-EA5D-E2CC-F268-3D1031F1430B}"/>
              </a:ext>
            </a:extLst>
          </p:cNvPr>
          <p:cNvSpPr>
            <a:spLocks/>
          </p:cNvSpPr>
          <p:nvPr/>
        </p:nvSpPr>
        <p:spPr bwMode="auto">
          <a:xfrm flipH="1">
            <a:off x="6543675" y="2103438"/>
            <a:ext cx="638175" cy="852487"/>
          </a:xfrm>
          <a:custGeom>
            <a:avLst/>
            <a:gdLst>
              <a:gd name="T0" fmla="*/ 2147483647 w 402"/>
              <a:gd name="T1" fmla="*/ 2147483647 h 537"/>
              <a:gd name="T2" fmla="*/ 2147483647 w 402"/>
              <a:gd name="T3" fmla="*/ 0 h 537"/>
              <a:gd name="T4" fmla="*/ 0 w 402"/>
              <a:gd name="T5" fmla="*/ 2147483647 h 537"/>
              <a:gd name="T6" fmla="*/ 2147483647 w 402"/>
              <a:gd name="T7" fmla="*/ 2147483647 h 537"/>
              <a:gd name="T8" fmla="*/ 2147483647 w 402"/>
              <a:gd name="T9" fmla="*/ 2147483647 h 5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2"/>
              <a:gd name="T16" fmla="*/ 0 h 537"/>
              <a:gd name="T17" fmla="*/ 402 w 402"/>
              <a:gd name="T18" fmla="*/ 537 h 5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CF6C225D-2875-A6F2-A865-E30DA7FF35B3}"/>
              </a:ext>
            </a:extLst>
          </p:cNvPr>
          <p:cNvSpPr>
            <a:spLocks/>
          </p:cNvSpPr>
          <p:nvPr/>
        </p:nvSpPr>
        <p:spPr bwMode="auto">
          <a:xfrm>
            <a:off x="6530975" y="844550"/>
            <a:ext cx="360363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" name="Rectangle 23">
            <a:extLst>
              <a:ext uri="{FF2B5EF4-FFF2-40B4-BE49-F238E27FC236}">
                <a16:creationId xmlns:a16="http://schemas.microsoft.com/office/drawing/2014/main" id="{D44796B5-BF75-C78D-3380-CAF4A6D66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7013" y="850900"/>
            <a:ext cx="1296987" cy="15462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400" i="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Rectangle 24">
            <a:extLst>
              <a:ext uri="{FF2B5EF4-FFF2-40B4-BE49-F238E27FC236}">
                <a16:creationId xmlns:a16="http://schemas.microsoft.com/office/drawing/2014/main" id="{40038A74-A3EA-8B45-AE7E-F1114A759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9388" y="9223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 i="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2" name="Line 25">
            <a:extLst>
              <a:ext uri="{FF2B5EF4-FFF2-40B4-BE49-F238E27FC236}">
                <a16:creationId xmlns:a16="http://schemas.microsoft.com/office/drawing/2014/main" id="{9E0F5E6F-D88D-88B3-48C8-918F77C47F21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9388" y="12398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3" name="Text Box 26">
            <a:extLst>
              <a:ext uri="{FF2B5EF4-FFF2-40B4-BE49-F238E27FC236}">
                <a16:creationId xmlns:a16="http://schemas.microsoft.com/office/drawing/2014/main" id="{EA3F7E67-910B-6988-601B-8AB103731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6525" y="889000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800" i="0" dirty="0">
                <a:solidFill>
                  <a:srgbClr val="000000"/>
                </a:solidFill>
                <a:latin typeface="Arial" charset="0"/>
                <a:cs typeface="Arial" charset="0"/>
              </a:rPr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sz="1800" i="0" dirty="0">
                <a:solidFill>
                  <a:srgbClr val="000000"/>
                </a:solidFill>
                <a:latin typeface="Arial" charset="0"/>
                <a:cs typeface="Arial" charset="0"/>
              </a:rPr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 sz="1800" i="0" dirty="0">
                <a:solidFill>
                  <a:srgbClr val="000000"/>
                </a:solidFill>
                <a:latin typeface="Arial" charset="0"/>
                <a:cs typeface="Arial" charset="0"/>
              </a:rPr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 sz="1800" i="0" dirty="0">
                <a:solidFill>
                  <a:srgbClr val="000000"/>
                </a:solidFill>
                <a:latin typeface="Arial" charset="0"/>
                <a:cs typeface="Arial" charset="0"/>
              </a:rPr>
              <a:t>link</a:t>
            </a:r>
          </a:p>
          <a:p>
            <a:pPr algn="ctr">
              <a:lnSpc>
                <a:spcPct val="110000"/>
              </a:lnSpc>
            </a:pPr>
            <a:r>
              <a:rPr lang="en-US" sz="1800" i="0" dirty="0">
                <a:solidFill>
                  <a:srgbClr val="000000"/>
                </a:solidFill>
                <a:latin typeface="Arial" charset="0"/>
                <a:cs typeface="Arial" charset="0"/>
              </a:rPr>
              <a:t>physical</a:t>
            </a:r>
          </a:p>
        </p:txBody>
      </p:sp>
      <p:sp>
        <p:nvSpPr>
          <p:cNvPr id="14" name="Line 27">
            <a:extLst>
              <a:ext uri="{FF2B5EF4-FFF2-40B4-BE49-F238E27FC236}">
                <a16:creationId xmlns:a16="http://schemas.microsoft.com/office/drawing/2014/main" id="{6B5610FB-17A7-DAC4-6236-EDAAFAA6350C}"/>
              </a:ext>
            </a:extLst>
          </p:cNvPr>
          <p:cNvSpPr>
            <a:spLocks noChangeShapeType="1"/>
          </p:cNvSpPr>
          <p:nvPr/>
        </p:nvSpPr>
        <p:spPr bwMode="auto">
          <a:xfrm>
            <a:off x="5267325" y="156051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" name="Line 28">
            <a:extLst>
              <a:ext uri="{FF2B5EF4-FFF2-40B4-BE49-F238E27FC236}">
                <a16:creationId xmlns:a16="http://schemas.microsoft.com/office/drawing/2014/main" id="{3E3E32C4-DC18-90CC-8051-0179194EE9DB}"/>
              </a:ext>
            </a:extLst>
          </p:cNvPr>
          <p:cNvSpPr>
            <a:spLocks noChangeShapeType="1"/>
          </p:cNvSpPr>
          <p:nvPr/>
        </p:nvSpPr>
        <p:spPr bwMode="auto">
          <a:xfrm>
            <a:off x="5272088" y="18415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6" name="Line 29">
            <a:extLst>
              <a:ext uri="{FF2B5EF4-FFF2-40B4-BE49-F238E27FC236}">
                <a16:creationId xmlns:a16="http://schemas.microsoft.com/office/drawing/2014/main" id="{7E8BBD63-CEEA-EF59-1442-3BF8AC36B137}"/>
              </a:ext>
            </a:extLst>
          </p:cNvPr>
          <p:cNvSpPr>
            <a:spLocks noChangeShapeType="1"/>
          </p:cNvSpPr>
          <p:nvPr/>
        </p:nvSpPr>
        <p:spPr bwMode="auto">
          <a:xfrm>
            <a:off x="5272088" y="21177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17" name="Group 88">
            <a:extLst>
              <a:ext uri="{FF2B5EF4-FFF2-40B4-BE49-F238E27FC236}">
                <a16:creationId xmlns:a16="http://schemas.microsoft.com/office/drawing/2014/main" id="{F5BC5548-46B3-CFB1-71B2-5BF973E75C58}"/>
              </a:ext>
            </a:extLst>
          </p:cNvPr>
          <p:cNvGrpSpPr>
            <a:grpSpLocks/>
          </p:cNvGrpSpPr>
          <p:nvPr/>
        </p:nvGrpSpPr>
        <p:grpSpPr bwMode="auto">
          <a:xfrm>
            <a:off x="6716713" y="3525838"/>
            <a:ext cx="1387475" cy="1035050"/>
            <a:chOff x="3601" y="168"/>
            <a:chExt cx="874" cy="652"/>
          </a:xfrm>
        </p:grpSpPr>
        <p:sp>
          <p:nvSpPr>
            <p:cNvPr id="18" name="Rectangle 89">
              <a:extLst>
                <a:ext uri="{FF2B5EF4-FFF2-40B4-BE49-F238E27FC236}">
                  <a16:creationId xmlns:a16="http://schemas.microsoft.com/office/drawing/2014/main" id="{CA587A00-420F-85E0-917A-B8D14ED1B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8" y="168"/>
              <a:ext cx="817" cy="59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 i="0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9" name="Rectangle 90">
              <a:extLst>
                <a:ext uri="{FF2B5EF4-FFF2-40B4-BE49-F238E27FC236}">
                  <a16:creationId xmlns:a16="http://schemas.microsoft.com/office/drawing/2014/main" id="{8C4B1F69-F3D9-30C3-1E5B-B76C2C4A6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 i="0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0" name="Line 91">
              <a:extLst>
                <a:ext uri="{FF2B5EF4-FFF2-40B4-BE49-F238E27FC236}">
                  <a16:creationId xmlns:a16="http://schemas.microsoft.com/office/drawing/2014/main" id="{6827E81F-40BF-58BF-C4CE-0E1972CD75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" name="Text Box 92">
              <a:extLst>
                <a:ext uri="{FF2B5EF4-FFF2-40B4-BE49-F238E27FC236}">
                  <a16:creationId xmlns:a16="http://schemas.microsoft.com/office/drawing/2014/main" id="{AB5D6A85-64F2-F542-D8A8-50DF38D79D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1" y="192"/>
              <a:ext cx="830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sz="1800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network</a:t>
              </a:r>
            </a:p>
            <a:p>
              <a:pPr algn="ctr">
                <a:lnSpc>
                  <a:spcPct val="110000"/>
                </a:lnSpc>
              </a:pPr>
              <a:r>
                <a:rPr lang="en-US" sz="1800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 sz="1800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physical</a:t>
              </a:r>
            </a:p>
          </p:txBody>
        </p:sp>
        <p:sp>
          <p:nvSpPr>
            <p:cNvPr id="22" name="Line 93">
              <a:extLst>
                <a:ext uri="{FF2B5EF4-FFF2-40B4-BE49-F238E27FC236}">
                  <a16:creationId xmlns:a16="http://schemas.microsoft.com/office/drawing/2014/main" id="{6211F5DF-FD86-B0F0-81FC-DEE77A401E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23" name="Group 94">
            <a:extLst>
              <a:ext uri="{FF2B5EF4-FFF2-40B4-BE49-F238E27FC236}">
                <a16:creationId xmlns:a16="http://schemas.microsoft.com/office/drawing/2014/main" id="{743354DA-3E04-5178-579A-85F64CB22919}"/>
              </a:ext>
            </a:extLst>
          </p:cNvPr>
          <p:cNvGrpSpPr>
            <a:grpSpLocks/>
          </p:cNvGrpSpPr>
          <p:nvPr/>
        </p:nvGrpSpPr>
        <p:grpSpPr bwMode="auto">
          <a:xfrm>
            <a:off x="7054850" y="2100263"/>
            <a:ext cx="1387475" cy="733425"/>
            <a:chOff x="4696" y="597"/>
            <a:chExt cx="874" cy="462"/>
          </a:xfrm>
        </p:grpSpPr>
        <p:sp>
          <p:nvSpPr>
            <p:cNvPr id="24" name="Rectangle 95">
              <a:extLst>
                <a:ext uri="{FF2B5EF4-FFF2-40B4-BE49-F238E27FC236}">
                  <a16:creationId xmlns:a16="http://schemas.microsoft.com/office/drawing/2014/main" id="{3111A57F-D686-3929-FB29-DE2F66774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3" y="597"/>
              <a:ext cx="817" cy="4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 i="0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5" name="Rectangle 96">
              <a:extLst>
                <a:ext uri="{FF2B5EF4-FFF2-40B4-BE49-F238E27FC236}">
                  <a16:creationId xmlns:a16="http://schemas.microsoft.com/office/drawing/2014/main" id="{A69253B5-8826-8D64-4D82-A50E30A75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3" y="642"/>
              <a:ext cx="802" cy="4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 i="0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6" name="Line 97">
              <a:extLst>
                <a:ext uri="{FF2B5EF4-FFF2-40B4-BE49-F238E27FC236}">
                  <a16:creationId xmlns:a16="http://schemas.microsoft.com/office/drawing/2014/main" id="{CAD9A6E0-B0D2-80B8-1954-9C8E6F3214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3" y="842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Text Box 98">
              <a:extLst>
                <a:ext uri="{FF2B5EF4-FFF2-40B4-BE49-F238E27FC236}">
                  <a16:creationId xmlns:a16="http://schemas.microsoft.com/office/drawing/2014/main" id="{F560C877-31ED-578A-33A5-9D0726D47C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6" y="621"/>
              <a:ext cx="830" cy="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sz="1800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 sz="1800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physical</a:t>
              </a:r>
            </a:p>
          </p:txBody>
        </p:sp>
      </p:grpSp>
      <p:sp>
        <p:nvSpPr>
          <p:cNvPr id="28" name="Text Box 167">
            <a:extLst>
              <a:ext uri="{FF2B5EF4-FFF2-40B4-BE49-F238E27FC236}">
                <a16:creationId xmlns:a16="http://schemas.microsoft.com/office/drawing/2014/main" id="{C4482293-8247-7ECA-6187-2C3F0B161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4700" y="3003550"/>
            <a:ext cx="9032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i="0" dirty="0">
                <a:solidFill>
                  <a:srgbClr val="000000"/>
                </a:solidFill>
                <a:latin typeface="Arial" charset="0"/>
                <a:cs typeface="Arial" charset="0"/>
              </a:rPr>
              <a:t>switch</a:t>
            </a:r>
          </a:p>
        </p:txBody>
      </p:sp>
      <p:grpSp>
        <p:nvGrpSpPr>
          <p:cNvPr id="29" name="Group 39">
            <a:extLst>
              <a:ext uri="{FF2B5EF4-FFF2-40B4-BE49-F238E27FC236}">
                <a16:creationId xmlns:a16="http://schemas.microsoft.com/office/drawing/2014/main" id="{8B5846AA-700B-BF0C-6222-4CA9CFD62115}"/>
              </a:ext>
            </a:extLst>
          </p:cNvPr>
          <p:cNvGrpSpPr>
            <a:grpSpLocks/>
          </p:cNvGrpSpPr>
          <p:nvPr/>
        </p:nvGrpSpPr>
        <p:grpSpPr bwMode="auto">
          <a:xfrm>
            <a:off x="4408488" y="1562100"/>
            <a:ext cx="962025" cy="304800"/>
            <a:chOff x="1070" y="918"/>
            <a:chExt cx="606" cy="192"/>
          </a:xfrm>
        </p:grpSpPr>
        <p:sp>
          <p:nvSpPr>
            <p:cNvPr id="30" name="Rectangle 40">
              <a:extLst>
                <a:ext uri="{FF2B5EF4-FFF2-40B4-BE49-F238E27FC236}">
                  <a16:creationId xmlns:a16="http://schemas.microsoft.com/office/drawing/2014/main" id="{A9B6F029-57D1-F65F-6CC9-3286294600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" y="939"/>
              <a:ext cx="576" cy="1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CC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1" name="Text Box 4">
              <a:extLst>
                <a:ext uri="{FF2B5EF4-FFF2-40B4-BE49-F238E27FC236}">
                  <a16:creationId xmlns:a16="http://schemas.microsoft.com/office/drawing/2014/main" id="{AAB9F6F4-78FF-D109-407E-9050C25C65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0" y="918"/>
              <a:ext cx="60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400" i="0" dirty="0">
                  <a:solidFill>
                    <a:srgbClr val="CC0000"/>
                  </a:solidFill>
                  <a:latin typeface="Arial" charset="0"/>
                  <a:cs typeface="Arial" charset="0"/>
                </a:rPr>
                <a:t>datagram</a:t>
              </a:r>
            </a:p>
          </p:txBody>
        </p:sp>
      </p:grpSp>
      <p:sp>
        <p:nvSpPr>
          <p:cNvPr id="32" name="Rectangle 57">
            <a:extLst>
              <a:ext uri="{FF2B5EF4-FFF2-40B4-BE49-F238E27FC236}">
                <a16:creationId xmlns:a16="http://schemas.microsoft.com/office/drawing/2014/main" id="{5D3AA0F9-0526-3B6B-6178-99DCBE7D6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588" y="4594225"/>
            <a:ext cx="1296987" cy="15462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400" i="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33" name="Rectangle 58">
            <a:extLst>
              <a:ext uri="{FF2B5EF4-FFF2-40B4-BE49-F238E27FC236}">
                <a16:creationId xmlns:a16="http://schemas.microsoft.com/office/drawing/2014/main" id="{BC9A0646-EA97-B051-337F-2EFCE9578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0963" y="4665663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 i="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34" name="Line 59">
            <a:extLst>
              <a:ext uri="{FF2B5EF4-FFF2-40B4-BE49-F238E27FC236}">
                <a16:creationId xmlns:a16="http://schemas.microsoft.com/office/drawing/2014/main" id="{AB839BB8-F28C-DC73-B950-E7A7D584656A}"/>
              </a:ext>
            </a:extLst>
          </p:cNvPr>
          <p:cNvSpPr>
            <a:spLocks noChangeShapeType="1"/>
          </p:cNvSpPr>
          <p:nvPr/>
        </p:nvSpPr>
        <p:spPr bwMode="auto">
          <a:xfrm>
            <a:off x="5160963" y="498316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" name="Text Box 60">
            <a:extLst>
              <a:ext uri="{FF2B5EF4-FFF2-40B4-BE49-F238E27FC236}">
                <a16:creationId xmlns:a16="http://schemas.microsoft.com/office/drawing/2014/main" id="{A3874A5C-0E50-9D16-0003-A22EDD2BDB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8100" y="4632325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800" i="0" dirty="0">
                <a:solidFill>
                  <a:srgbClr val="000000"/>
                </a:solidFill>
                <a:latin typeface="Arial" charset="0"/>
                <a:cs typeface="Arial" charset="0"/>
              </a:rPr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sz="1800" i="0" dirty="0">
                <a:solidFill>
                  <a:srgbClr val="000000"/>
                </a:solidFill>
                <a:latin typeface="Arial" charset="0"/>
                <a:cs typeface="Arial" charset="0"/>
              </a:rPr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 sz="1800" i="0" dirty="0">
                <a:solidFill>
                  <a:srgbClr val="000000"/>
                </a:solidFill>
                <a:latin typeface="Arial" charset="0"/>
                <a:cs typeface="Arial" charset="0"/>
              </a:rPr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 sz="1800" i="0" dirty="0">
                <a:solidFill>
                  <a:srgbClr val="000000"/>
                </a:solidFill>
                <a:latin typeface="Arial" charset="0"/>
                <a:cs typeface="Arial" charset="0"/>
              </a:rPr>
              <a:t>link</a:t>
            </a:r>
          </a:p>
          <a:p>
            <a:pPr algn="ctr">
              <a:lnSpc>
                <a:spcPct val="110000"/>
              </a:lnSpc>
            </a:pPr>
            <a:r>
              <a:rPr lang="en-US" sz="1800" i="0" dirty="0">
                <a:solidFill>
                  <a:srgbClr val="000000"/>
                </a:solidFill>
                <a:latin typeface="Arial" charset="0"/>
                <a:cs typeface="Arial" charset="0"/>
              </a:rPr>
              <a:t>physical</a:t>
            </a:r>
          </a:p>
        </p:txBody>
      </p:sp>
      <p:sp>
        <p:nvSpPr>
          <p:cNvPr id="36" name="Line 61">
            <a:extLst>
              <a:ext uri="{FF2B5EF4-FFF2-40B4-BE49-F238E27FC236}">
                <a16:creationId xmlns:a16="http://schemas.microsoft.com/office/drawing/2014/main" id="{76668D67-C772-D3DA-38B0-B225AFBA19D3}"/>
              </a:ext>
            </a:extLst>
          </p:cNvPr>
          <p:cNvSpPr>
            <a:spLocks noChangeShapeType="1"/>
          </p:cNvSpPr>
          <p:nvPr/>
        </p:nvSpPr>
        <p:spPr bwMode="auto">
          <a:xfrm>
            <a:off x="5168900" y="53038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7" name="Line 62">
            <a:extLst>
              <a:ext uri="{FF2B5EF4-FFF2-40B4-BE49-F238E27FC236}">
                <a16:creationId xmlns:a16="http://schemas.microsoft.com/office/drawing/2014/main" id="{C07F540C-E91E-70E2-80CA-B290B73B8524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3663" y="55848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8" name="Line 63">
            <a:extLst>
              <a:ext uri="{FF2B5EF4-FFF2-40B4-BE49-F238E27FC236}">
                <a16:creationId xmlns:a16="http://schemas.microsoft.com/office/drawing/2014/main" id="{3BC19611-1045-99D9-55B3-03C09523D0D5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3663" y="586105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9" name="Freeform 49">
            <a:extLst>
              <a:ext uri="{FF2B5EF4-FFF2-40B4-BE49-F238E27FC236}">
                <a16:creationId xmlns:a16="http://schemas.microsoft.com/office/drawing/2014/main" id="{F38B9E77-37D5-82D8-4D2E-0D0C09E4C3FB}"/>
              </a:ext>
            </a:extLst>
          </p:cNvPr>
          <p:cNvSpPr>
            <a:spLocks/>
          </p:cNvSpPr>
          <p:nvPr/>
        </p:nvSpPr>
        <p:spPr bwMode="auto">
          <a:xfrm>
            <a:off x="6472238" y="4600575"/>
            <a:ext cx="381000" cy="1857375"/>
          </a:xfrm>
          <a:custGeom>
            <a:avLst/>
            <a:gdLst>
              <a:gd name="T0" fmla="*/ 0 w 240"/>
              <a:gd name="T1" fmla="*/ 2147483647 h 1170"/>
              <a:gd name="T2" fmla="*/ 2147483647 w 240"/>
              <a:gd name="T3" fmla="*/ 0 h 1170"/>
              <a:gd name="T4" fmla="*/ 2147483647 w 240"/>
              <a:gd name="T5" fmla="*/ 2147483647 h 1170"/>
              <a:gd name="T6" fmla="*/ 2147483647 w 240"/>
              <a:gd name="T7" fmla="*/ 2147483647 h 1170"/>
              <a:gd name="T8" fmla="*/ 0 w 240"/>
              <a:gd name="T9" fmla="*/ 2147483647 h 1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0" h="1170">
                <a:moveTo>
                  <a:pt x="0" y="960"/>
                </a:moveTo>
                <a:lnTo>
                  <a:pt x="6" y="0"/>
                </a:lnTo>
                <a:lnTo>
                  <a:pt x="240" y="1092"/>
                </a:lnTo>
                <a:lnTo>
                  <a:pt x="168" y="1170"/>
                </a:lnTo>
                <a:lnTo>
                  <a:pt x="0" y="96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grpSp>
        <p:nvGrpSpPr>
          <p:cNvPr id="40" name="Group 50">
            <a:extLst>
              <a:ext uri="{FF2B5EF4-FFF2-40B4-BE49-F238E27FC236}">
                <a16:creationId xmlns:a16="http://schemas.microsoft.com/office/drawing/2014/main" id="{4B1A9F92-6CED-258A-E0C4-68DEE3B7374A}"/>
              </a:ext>
            </a:extLst>
          </p:cNvPr>
          <p:cNvGrpSpPr>
            <a:grpSpLocks/>
          </p:cNvGrpSpPr>
          <p:nvPr/>
        </p:nvGrpSpPr>
        <p:grpSpPr bwMode="auto">
          <a:xfrm>
            <a:off x="4294188" y="1814513"/>
            <a:ext cx="1095375" cy="338137"/>
            <a:chOff x="998" y="1077"/>
            <a:chExt cx="690" cy="213"/>
          </a:xfrm>
        </p:grpSpPr>
        <p:sp>
          <p:nvSpPr>
            <p:cNvPr id="41" name="Rectangle 51">
              <a:extLst>
                <a:ext uri="{FF2B5EF4-FFF2-40B4-BE49-F238E27FC236}">
                  <a16:creationId xmlns:a16="http://schemas.microsoft.com/office/drawing/2014/main" id="{DEA6A0B4-9A11-FA3D-AEDE-EE2D59890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" y="1113"/>
              <a:ext cx="690" cy="1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CC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2" name="Text Box 7">
              <a:extLst>
                <a:ext uri="{FF2B5EF4-FFF2-40B4-BE49-F238E27FC236}">
                  <a16:creationId xmlns:a16="http://schemas.microsoft.com/office/drawing/2014/main" id="{1CE027D9-CC2F-F7F5-2441-B5D8C29EED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7" y="1077"/>
              <a:ext cx="44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600" i="0" dirty="0">
                  <a:solidFill>
                    <a:srgbClr val="CC0000"/>
                  </a:solidFill>
                  <a:latin typeface="Arial" charset="0"/>
                  <a:cs typeface="Arial" charset="0"/>
                </a:rPr>
                <a:t>frame</a:t>
              </a:r>
            </a:p>
          </p:txBody>
        </p:sp>
      </p:grpSp>
      <p:sp>
        <p:nvSpPr>
          <p:cNvPr id="43" name="Freeform 53">
            <a:extLst>
              <a:ext uri="{FF2B5EF4-FFF2-40B4-BE49-F238E27FC236}">
                <a16:creationId xmlns:a16="http://schemas.microsoft.com/office/drawing/2014/main" id="{DB2208AB-DD59-19FE-9374-2C828C9C116F}"/>
              </a:ext>
            </a:extLst>
          </p:cNvPr>
          <p:cNvSpPr>
            <a:spLocks/>
          </p:cNvSpPr>
          <p:nvPr/>
        </p:nvSpPr>
        <p:spPr bwMode="auto">
          <a:xfrm>
            <a:off x="5281613" y="723900"/>
            <a:ext cx="2924175" cy="5314950"/>
          </a:xfrm>
          <a:custGeom>
            <a:avLst/>
            <a:gdLst>
              <a:gd name="T0" fmla="*/ 2147483647 w 1842"/>
              <a:gd name="T1" fmla="*/ 0 h 3348"/>
              <a:gd name="T2" fmla="*/ 2147483647 w 1842"/>
              <a:gd name="T3" fmla="*/ 2147483647 h 3348"/>
              <a:gd name="T4" fmla="*/ 2147483647 w 1842"/>
              <a:gd name="T5" fmla="*/ 2147483647 h 3348"/>
              <a:gd name="T6" fmla="*/ 2147483647 w 1842"/>
              <a:gd name="T7" fmla="*/ 2147483647 h 3348"/>
              <a:gd name="T8" fmla="*/ 2147483647 w 1842"/>
              <a:gd name="T9" fmla="*/ 2147483647 h 3348"/>
              <a:gd name="T10" fmla="*/ 2147483647 w 1842"/>
              <a:gd name="T11" fmla="*/ 2147483647 h 3348"/>
              <a:gd name="T12" fmla="*/ 2147483647 w 1842"/>
              <a:gd name="T13" fmla="*/ 2147483647 h 3348"/>
              <a:gd name="T14" fmla="*/ 2147483647 w 1842"/>
              <a:gd name="T15" fmla="*/ 2147483647 h 3348"/>
              <a:gd name="T16" fmla="*/ 2147483647 w 1842"/>
              <a:gd name="T17" fmla="*/ 2147483647 h 3348"/>
              <a:gd name="T18" fmla="*/ 2147483647 w 1842"/>
              <a:gd name="T19" fmla="*/ 2147483647 h 3348"/>
              <a:gd name="T20" fmla="*/ 2147483647 w 1842"/>
              <a:gd name="T21" fmla="*/ 2147483647 h 3348"/>
              <a:gd name="T22" fmla="*/ 2147483647 w 1842"/>
              <a:gd name="T23" fmla="*/ 2147483647 h 3348"/>
              <a:gd name="T24" fmla="*/ 0 w 1842"/>
              <a:gd name="T25" fmla="*/ 2147483647 h 334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842" h="3348">
                <a:moveTo>
                  <a:pt x="132" y="0"/>
                </a:moveTo>
                <a:lnTo>
                  <a:pt x="138" y="1200"/>
                </a:lnTo>
                <a:lnTo>
                  <a:pt x="1326" y="1200"/>
                </a:lnTo>
                <a:lnTo>
                  <a:pt x="1326" y="948"/>
                </a:lnTo>
                <a:lnTo>
                  <a:pt x="1830" y="948"/>
                </a:lnTo>
                <a:lnTo>
                  <a:pt x="1842" y="2496"/>
                </a:lnTo>
                <a:lnTo>
                  <a:pt x="1656" y="2340"/>
                </a:lnTo>
                <a:lnTo>
                  <a:pt x="1644" y="1896"/>
                </a:lnTo>
                <a:lnTo>
                  <a:pt x="1248" y="1902"/>
                </a:lnTo>
                <a:lnTo>
                  <a:pt x="1230" y="2430"/>
                </a:lnTo>
                <a:lnTo>
                  <a:pt x="774" y="3348"/>
                </a:lnTo>
                <a:lnTo>
                  <a:pt x="6" y="3348"/>
                </a:lnTo>
                <a:lnTo>
                  <a:pt x="0" y="2226"/>
                </a:ln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grpSp>
        <p:nvGrpSpPr>
          <p:cNvPr id="44" name="Group 54">
            <a:extLst>
              <a:ext uri="{FF2B5EF4-FFF2-40B4-BE49-F238E27FC236}">
                <a16:creationId xmlns:a16="http://schemas.microsoft.com/office/drawing/2014/main" id="{DB9BF7E3-9D72-A1AD-75D8-75C58AEDD8BB}"/>
              </a:ext>
            </a:extLst>
          </p:cNvPr>
          <p:cNvGrpSpPr>
            <a:grpSpLocks/>
          </p:cNvGrpSpPr>
          <p:nvPr/>
        </p:nvGrpSpPr>
        <p:grpSpPr bwMode="auto">
          <a:xfrm>
            <a:off x="8066088" y="2166938"/>
            <a:ext cx="1095375" cy="338137"/>
            <a:chOff x="998" y="1077"/>
            <a:chExt cx="690" cy="213"/>
          </a:xfrm>
        </p:grpSpPr>
        <p:sp>
          <p:nvSpPr>
            <p:cNvPr id="45" name="Rectangle 55">
              <a:extLst>
                <a:ext uri="{FF2B5EF4-FFF2-40B4-BE49-F238E27FC236}">
                  <a16:creationId xmlns:a16="http://schemas.microsoft.com/office/drawing/2014/main" id="{C1DC3E1A-362B-7A93-C2F6-9D042913E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" y="1113"/>
              <a:ext cx="690" cy="1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CC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6" name="Text Box 7">
              <a:extLst>
                <a:ext uri="{FF2B5EF4-FFF2-40B4-BE49-F238E27FC236}">
                  <a16:creationId xmlns:a16="http://schemas.microsoft.com/office/drawing/2014/main" id="{E6D8F2A6-580B-129C-2DA3-75C3A28CF9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7" y="1077"/>
              <a:ext cx="44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600" i="0" dirty="0">
                  <a:solidFill>
                    <a:srgbClr val="CC0000"/>
                  </a:solidFill>
                  <a:latin typeface="Arial" charset="0"/>
                  <a:cs typeface="Arial" charset="0"/>
                </a:rPr>
                <a:t>frame</a:t>
              </a:r>
            </a:p>
          </p:txBody>
        </p:sp>
      </p:grpSp>
      <p:grpSp>
        <p:nvGrpSpPr>
          <p:cNvPr id="47" name="Group 57">
            <a:extLst>
              <a:ext uri="{FF2B5EF4-FFF2-40B4-BE49-F238E27FC236}">
                <a16:creationId xmlns:a16="http://schemas.microsoft.com/office/drawing/2014/main" id="{D244CF89-E2BE-2372-BD37-AFDECBFB6F1C}"/>
              </a:ext>
            </a:extLst>
          </p:cNvPr>
          <p:cNvGrpSpPr>
            <a:grpSpLocks/>
          </p:cNvGrpSpPr>
          <p:nvPr/>
        </p:nvGrpSpPr>
        <p:grpSpPr bwMode="auto">
          <a:xfrm>
            <a:off x="7742238" y="3919538"/>
            <a:ext cx="1095375" cy="338137"/>
            <a:chOff x="998" y="1077"/>
            <a:chExt cx="690" cy="213"/>
          </a:xfrm>
        </p:grpSpPr>
        <p:sp>
          <p:nvSpPr>
            <p:cNvPr id="48" name="Rectangle 58">
              <a:extLst>
                <a:ext uri="{FF2B5EF4-FFF2-40B4-BE49-F238E27FC236}">
                  <a16:creationId xmlns:a16="http://schemas.microsoft.com/office/drawing/2014/main" id="{1AF6A995-3286-60B2-6ED0-59030DF53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" y="1113"/>
              <a:ext cx="690" cy="1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CC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49" name="Text Box 7">
              <a:extLst>
                <a:ext uri="{FF2B5EF4-FFF2-40B4-BE49-F238E27FC236}">
                  <a16:creationId xmlns:a16="http://schemas.microsoft.com/office/drawing/2014/main" id="{840E727E-3BCD-1C95-E594-89B4C57E6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7" y="1077"/>
              <a:ext cx="44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600" i="0" dirty="0">
                  <a:solidFill>
                    <a:srgbClr val="CC0000"/>
                  </a:solidFill>
                  <a:latin typeface="Arial" charset="0"/>
                  <a:cs typeface="Arial" charset="0"/>
                </a:rPr>
                <a:t>frame</a:t>
              </a:r>
            </a:p>
          </p:txBody>
        </p:sp>
      </p:grpSp>
      <p:grpSp>
        <p:nvGrpSpPr>
          <p:cNvPr id="50" name="Group 60">
            <a:extLst>
              <a:ext uri="{FF2B5EF4-FFF2-40B4-BE49-F238E27FC236}">
                <a16:creationId xmlns:a16="http://schemas.microsoft.com/office/drawing/2014/main" id="{F82C0EC7-F636-9327-F869-189218E6C702}"/>
              </a:ext>
            </a:extLst>
          </p:cNvPr>
          <p:cNvGrpSpPr>
            <a:grpSpLocks/>
          </p:cNvGrpSpPr>
          <p:nvPr/>
        </p:nvGrpSpPr>
        <p:grpSpPr bwMode="auto">
          <a:xfrm>
            <a:off x="7808913" y="3638550"/>
            <a:ext cx="962025" cy="304800"/>
            <a:chOff x="1070" y="918"/>
            <a:chExt cx="606" cy="192"/>
          </a:xfrm>
        </p:grpSpPr>
        <p:sp>
          <p:nvSpPr>
            <p:cNvPr id="51" name="Rectangle 61">
              <a:extLst>
                <a:ext uri="{FF2B5EF4-FFF2-40B4-BE49-F238E27FC236}">
                  <a16:creationId xmlns:a16="http://schemas.microsoft.com/office/drawing/2014/main" id="{944E0041-F5E0-E3C5-E1BB-A3673EBF8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" y="939"/>
              <a:ext cx="576" cy="1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CC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52" name="Text Box 4">
              <a:extLst>
                <a:ext uri="{FF2B5EF4-FFF2-40B4-BE49-F238E27FC236}">
                  <a16:creationId xmlns:a16="http://schemas.microsoft.com/office/drawing/2014/main" id="{8E3A3B53-3A2B-03E6-5FC1-C18B9205B6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0" y="918"/>
              <a:ext cx="60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400" i="0" dirty="0">
                  <a:solidFill>
                    <a:srgbClr val="CC0000"/>
                  </a:solidFill>
                  <a:latin typeface="Arial" charset="0"/>
                  <a:cs typeface="Arial" charset="0"/>
                </a:rPr>
                <a:t>datagram</a:t>
              </a:r>
            </a:p>
          </p:txBody>
        </p:sp>
      </p:grpSp>
      <p:sp>
        <p:nvSpPr>
          <p:cNvPr id="53" name="Freeform 63">
            <a:extLst>
              <a:ext uri="{FF2B5EF4-FFF2-40B4-BE49-F238E27FC236}">
                <a16:creationId xmlns:a16="http://schemas.microsoft.com/office/drawing/2014/main" id="{FCB47B5E-C67F-FECD-2CE2-BBC4334B0101}"/>
              </a:ext>
            </a:extLst>
          </p:cNvPr>
          <p:cNvSpPr>
            <a:spLocks/>
          </p:cNvSpPr>
          <p:nvPr/>
        </p:nvSpPr>
        <p:spPr bwMode="auto">
          <a:xfrm>
            <a:off x="6424613" y="3533775"/>
            <a:ext cx="361950" cy="923925"/>
          </a:xfrm>
          <a:custGeom>
            <a:avLst/>
            <a:gdLst>
              <a:gd name="T0" fmla="*/ 2147483647 w 228"/>
              <a:gd name="T1" fmla="*/ 0 h 582"/>
              <a:gd name="T2" fmla="*/ 2147483647 w 228"/>
              <a:gd name="T3" fmla="*/ 2147483647 h 582"/>
              <a:gd name="T4" fmla="*/ 2147483647 w 228"/>
              <a:gd name="T5" fmla="*/ 2147483647 h 582"/>
              <a:gd name="T6" fmla="*/ 0 w 228"/>
              <a:gd name="T7" fmla="*/ 2147483647 h 582"/>
              <a:gd name="T8" fmla="*/ 2147483647 w 228"/>
              <a:gd name="T9" fmla="*/ 0 h 5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28" h="582">
                <a:moveTo>
                  <a:pt x="228" y="0"/>
                </a:moveTo>
                <a:lnTo>
                  <a:pt x="228" y="582"/>
                </a:lnTo>
                <a:lnTo>
                  <a:pt x="12" y="360"/>
                </a:lnTo>
                <a:lnTo>
                  <a:pt x="0" y="222"/>
                </a:lnTo>
                <a:lnTo>
                  <a:pt x="228" y="0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000099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grpSp>
        <p:nvGrpSpPr>
          <p:cNvPr id="54" name="Group 44">
            <a:extLst>
              <a:ext uri="{FF2B5EF4-FFF2-40B4-BE49-F238E27FC236}">
                <a16:creationId xmlns:a16="http://schemas.microsoft.com/office/drawing/2014/main" id="{FDEDE32A-4925-AD99-D8B8-39C4141C0907}"/>
              </a:ext>
            </a:extLst>
          </p:cNvPr>
          <p:cNvGrpSpPr>
            <a:grpSpLocks/>
          </p:cNvGrpSpPr>
          <p:nvPr/>
        </p:nvGrpSpPr>
        <p:grpSpPr bwMode="auto">
          <a:xfrm>
            <a:off x="6481763" y="1347788"/>
            <a:ext cx="762000" cy="693737"/>
            <a:chOff x="-44" y="1473"/>
            <a:chExt cx="981" cy="1105"/>
          </a:xfrm>
        </p:grpSpPr>
        <p:pic>
          <p:nvPicPr>
            <p:cNvPr id="55" name="Picture 45" descr="desktop_computer_stylized_medium">
              <a:extLst>
                <a:ext uri="{FF2B5EF4-FFF2-40B4-BE49-F238E27FC236}">
                  <a16:creationId xmlns:a16="http://schemas.microsoft.com/office/drawing/2014/main" id="{E2227C37-7F0C-6C18-7715-DE8ED69EE9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057E4ADB-F9C2-7CA7-B845-6361A16AD1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57" name="Group 44">
            <a:extLst>
              <a:ext uri="{FF2B5EF4-FFF2-40B4-BE49-F238E27FC236}">
                <a16:creationId xmlns:a16="http://schemas.microsoft.com/office/drawing/2014/main" id="{8C8D270C-B529-136E-D0E9-CBC9B31A8386}"/>
              </a:ext>
            </a:extLst>
          </p:cNvPr>
          <p:cNvGrpSpPr>
            <a:grpSpLocks/>
          </p:cNvGrpSpPr>
          <p:nvPr/>
        </p:nvGrpSpPr>
        <p:grpSpPr bwMode="auto">
          <a:xfrm>
            <a:off x="6461125" y="6002338"/>
            <a:ext cx="762000" cy="693737"/>
            <a:chOff x="-44" y="1473"/>
            <a:chExt cx="981" cy="1105"/>
          </a:xfrm>
        </p:grpSpPr>
        <p:pic>
          <p:nvPicPr>
            <p:cNvPr id="58" name="Picture 45" descr="desktop_computer_stylized_medium">
              <a:extLst>
                <a:ext uri="{FF2B5EF4-FFF2-40B4-BE49-F238E27FC236}">
                  <a16:creationId xmlns:a16="http://schemas.microsoft.com/office/drawing/2014/main" id="{EE30C0F5-7CCD-A001-5B24-D9D9BC45DF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BE3ABBBE-704B-BE31-DE4D-AD8B630CF2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pic>
        <p:nvPicPr>
          <p:cNvPr id="60" name="Picture 3">
            <a:extLst>
              <a:ext uri="{FF2B5EF4-FFF2-40B4-BE49-F238E27FC236}">
                <a16:creationId xmlns:a16="http://schemas.microsoft.com/office/drawing/2014/main" id="{E105CECF-4A6D-6D77-B9A3-ECD868D5A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463" y="2671763"/>
            <a:ext cx="877887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1" name="Picture 23" descr="underline_base">
            <a:extLst>
              <a:ext uri="{FF2B5EF4-FFF2-40B4-BE49-F238E27FC236}">
                <a16:creationId xmlns:a16="http://schemas.microsoft.com/office/drawing/2014/main" id="{4E7833A7-5DA4-8C58-C993-8809C2157F8A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847725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3" name="Group 347">
            <a:extLst>
              <a:ext uri="{FF2B5EF4-FFF2-40B4-BE49-F238E27FC236}">
                <a16:creationId xmlns:a16="http://schemas.microsoft.com/office/drawing/2014/main" id="{54C3F14D-8F94-8FE7-B362-25430856CD8D}"/>
              </a:ext>
            </a:extLst>
          </p:cNvPr>
          <p:cNvGrpSpPr>
            <a:grpSpLocks/>
          </p:cNvGrpSpPr>
          <p:nvPr/>
        </p:nvGrpSpPr>
        <p:grpSpPr bwMode="auto">
          <a:xfrm>
            <a:off x="5807754" y="3834926"/>
            <a:ext cx="781085" cy="431171"/>
            <a:chOff x="1871277" y="1576300"/>
            <a:chExt cx="1128371" cy="437861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E9AD22B-20E4-3222-A72B-23FF46BE2114}"/>
                </a:ext>
              </a:extLst>
            </p:cNvPr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C23A545-741E-18FB-303E-B3DE79542CD8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C7588D5-3CCE-574A-3693-F40719C64B32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7" name="Freeform 74">
              <a:extLst>
                <a:ext uri="{FF2B5EF4-FFF2-40B4-BE49-F238E27FC236}">
                  <a16:creationId xmlns:a16="http://schemas.microsoft.com/office/drawing/2014/main" id="{6DA66D1F-D590-A020-35DE-8174E68AE10F}"/>
                </a:ext>
              </a:extLst>
            </p:cNvPr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8" name="Freeform 75">
              <a:extLst>
                <a:ext uri="{FF2B5EF4-FFF2-40B4-BE49-F238E27FC236}">
                  <a16:creationId xmlns:a16="http://schemas.microsoft.com/office/drawing/2014/main" id="{CB27138A-FA95-06C6-576A-DC7ADC645976}"/>
                </a:ext>
              </a:extLst>
            </p:cNvPr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9" name="Freeform 76">
              <a:extLst>
                <a:ext uri="{FF2B5EF4-FFF2-40B4-BE49-F238E27FC236}">
                  <a16:creationId xmlns:a16="http://schemas.microsoft.com/office/drawing/2014/main" id="{536947D1-4A51-FE49-7D65-AAF0AA894ACD}"/>
                </a:ext>
              </a:extLst>
            </p:cNvPr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70" name="Freeform 77">
              <a:extLst>
                <a:ext uri="{FF2B5EF4-FFF2-40B4-BE49-F238E27FC236}">
                  <a16:creationId xmlns:a16="http://schemas.microsoft.com/office/drawing/2014/main" id="{197D973E-9C80-1973-88C6-EBAB9C91314A}"/>
                </a:ext>
              </a:extLst>
            </p:cNvPr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C1AD1E1-9DE8-8856-DFB9-683E79376BF8}"/>
                </a:ext>
              </a:extLst>
            </p:cNvPr>
            <p:cNvCxnSpPr>
              <a:endCxn id="6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43D6FB9-1A40-55D4-1974-78075D846491}"/>
                </a:ext>
              </a:extLst>
            </p:cNvPr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78232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56</a:t>
            </a:fld>
            <a:endParaRPr spc="-5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4D94408-2820-16D0-E6BE-E2266A5D53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6" t="11279" r="9346" b="14598"/>
          <a:stretch/>
        </p:blipFill>
        <p:spPr bwMode="auto">
          <a:xfrm>
            <a:off x="1676400" y="86523"/>
            <a:ext cx="67818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FDA896-6A64-BE8E-9BD4-CC5110E17D12}"/>
              </a:ext>
            </a:extLst>
          </p:cNvPr>
          <p:cNvSpPr txBox="1"/>
          <p:nvPr/>
        </p:nvSpPr>
        <p:spPr>
          <a:xfrm>
            <a:off x="76200" y="76200"/>
            <a:ext cx="222528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Multiprotocol</a:t>
            </a:r>
          </a:p>
          <a:p>
            <a:r>
              <a:rPr lang="en-US" sz="2800" dirty="0"/>
              <a:t>Label </a:t>
            </a:r>
          </a:p>
          <a:p>
            <a:r>
              <a:rPr lang="en-US" sz="2800" dirty="0"/>
              <a:t>Switching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231F8E-E172-33B2-980A-8027A0DA48F5}"/>
              </a:ext>
            </a:extLst>
          </p:cNvPr>
          <p:cNvSpPr txBox="1"/>
          <p:nvPr/>
        </p:nvSpPr>
        <p:spPr>
          <a:xfrm>
            <a:off x="2895600" y="3549134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 Switch Router = LSR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B7ADC2-FBE6-292C-B239-23E4326C6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876800"/>
            <a:ext cx="5943600" cy="12654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630676-11C9-BB5A-18BF-ACDDBC42F756}"/>
              </a:ext>
            </a:extLst>
          </p:cNvPr>
          <p:cNvSpPr txBox="1"/>
          <p:nvPr/>
        </p:nvSpPr>
        <p:spPr>
          <a:xfrm>
            <a:off x="1143000" y="4343400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a layer 2.5 protocol (between network layer and link layer)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019876-8DEC-8889-3300-675E9DAC7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267" y="3602046"/>
            <a:ext cx="4200569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7215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7062724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dirty="0"/>
              <a:t>The End of the OSI Model…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57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CD6643-5D29-9C89-E28E-02D42A3BCB80}"/>
              </a:ext>
            </a:extLst>
          </p:cNvPr>
          <p:cNvSpPr txBox="1"/>
          <p:nvPr/>
        </p:nvSpPr>
        <p:spPr>
          <a:xfrm>
            <a:off x="2971800" y="2743200"/>
            <a:ext cx="5827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reached the end of the OSI, now lets review…</a:t>
            </a:r>
          </a:p>
        </p:txBody>
      </p:sp>
    </p:spTree>
    <p:extLst>
      <p:ext uri="{BB962C8B-B14F-4D97-AF65-F5344CB8AC3E}">
        <p14:creationId xmlns:p14="http://schemas.microsoft.com/office/powerpoint/2010/main" val="11353647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58</a:t>
            </a:fld>
            <a:endParaRPr spc="-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BD5CA0-1D8F-44F2-948E-7A13C480D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838200"/>
            <a:ext cx="6219825" cy="424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644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59</a:t>
            </a:fld>
            <a:endParaRPr spc="-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BD5CA0-1D8F-44F2-948E-7A13C480D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838200"/>
            <a:ext cx="6219825" cy="4246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016891-656F-E216-2BEC-42B0B9C30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81000"/>
            <a:ext cx="5734050" cy="192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70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</a:t>
            </a:fld>
            <a:endParaRPr spc="-5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0153D2-C984-41C3-C3B9-D9E275E1301D}"/>
              </a:ext>
            </a:extLst>
          </p:cNvPr>
          <p:cNvSpPr/>
          <p:nvPr/>
        </p:nvSpPr>
        <p:spPr>
          <a:xfrm>
            <a:off x="76200" y="76200"/>
            <a:ext cx="4743060" cy="701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Data Link Layer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31EDC9-E164-CA09-35A9-617213167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43000"/>
            <a:ext cx="678180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154437-332B-6D99-AA50-1F27B0137F90}"/>
              </a:ext>
            </a:extLst>
          </p:cNvPr>
          <p:cNvSpPr txBox="1"/>
          <p:nvPr/>
        </p:nvSpPr>
        <p:spPr>
          <a:xfrm>
            <a:off x="8077200" y="914400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Ways to get form US to Paris?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2AD120-0569-50DF-F647-5BC5C231D564}"/>
              </a:ext>
            </a:extLst>
          </p:cNvPr>
          <p:cNvSpPr txBox="1"/>
          <p:nvPr/>
        </p:nvSpPr>
        <p:spPr>
          <a:xfrm>
            <a:off x="7350554" y="16002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visit a travel agent that will give us a travel plan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6982B2-D1EA-A836-4DAE-57A10657F62C}"/>
              </a:ext>
            </a:extLst>
          </p:cNvPr>
          <p:cNvSpPr txBox="1"/>
          <p:nvPr/>
        </p:nvSpPr>
        <p:spPr>
          <a:xfrm>
            <a:off x="7350554" y="2438400"/>
            <a:ext cx="4390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Take a car to the airport</a:t>
            </a:r>
          </a:p>
          <a:p>
            <a:pPr marL="342900" indent="-342900">
              <a:buAutoNum type="arabicPeriod"/>
            </a:pPr>
            <a:r>
              <a:rPr lang="en-US" dirty="0"/>
              <a:t>Take a plane to France</a:t>
            </a:r>
          </a:p>
          <a:p>
            <a:pPr marL="342900" indent="-342900">
              <a:buAutoNum type="arabicPeriod"/>
            </a:pPr>
            <a:r>
              <a:rPr lang="en-US" dirty="0"/>
              <a:t>Take a train from Airport to Paris</a:t>
            </a:r>
          </a:p>
          <a:p>
            <a:pPr marL="342900" indent="-342900">
              <a:buAutoNum type="arabicPeriod"/>
            </a:pPr>
            <a:r>
              <a:rPr lang="en-US" dirty="0"/>
              <a:t>Take a bus from the train stop to the Eifel tower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01B733-90A7-98DF-A629-B14A236E6E21}"/>
              </a:ext>
            </a:extLst>
          </p:cNvPr>
          <p:cNvSpPr txBox="1"/>
          <p:nvPr/>
        </p:nvSpPr>
        <p:spPr>
          <a:xfrm>
            <a:off x="7069154" y="4038600"/>
            <a:ext cx="495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Tourist = Datagram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Transportation Segment = 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Airport, Bus Stop, Train Stop =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Transport Mode = Link Layer 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Travel Agent = Routing Protocol (Network Layer)</a:t>
            </a:r>
          </a:p>
        </p:txBody>
      </p:sp>
    </p:spTree>
    <p:extLst>
      <p:ext uri="{BB962C8B-B14F-4D97-AF65-F5344CB8AC3E}">
        <p14:creationId xmlns:p14="http://schemas.microsoft.com/office/powerpoint/2010/main" val="18076397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60</a:t>
            </a:fld>
            <a:endParaRPr spc="-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BD5CA0-1D8F-44F2-948E-7A13C480D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838200"/>
            <a:ext cx="6219825" cy="4246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016891-656F-E216-2BEC-42B0B9C30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81000"/>
            <a:ext cx="5734050" cy="19264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562849-0387-FDAA-5FB8-D399C9BA3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2438400"/>
            <a:ext cx="5562600" cy="161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20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61</a:t>
            </a:fld>
            <a:endParaRPr spc="-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BD5CA0-1D8F-44F2-948E-7A13C480D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838200"/>
            <a:ext cx="6219825" cy="4246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016891-656F-E216-2BEC-42B0B9C30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81000"/>
            <a:ext cx="5734050" cy="19264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562849-0387-FDAA-5FB8-D399C9BA3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2438400"/>
            <a:ext cx="5562600" cy="16122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90E76A-DAFD-A16D-2CE5-87EA4197B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91" y="4267200"/>
            <a:ext cx="6066204" cy="117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788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62</a:t>
            </a:fld>
            <a:endParaRPr spc="-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BD5CA0-1D8F-44F2-948E-7A13C480D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838200"/>
            <a:ext cx="6219825" cy="42463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C7C89A-1A82-5BD6-8633-ED29D7764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04800"/>
            <a:ext cx="5562600" cy="2202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E4C85B-25BF-08CC-7E83-9D8504F3B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895600"/>
            <a:ext cx="5257800" cy="317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484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63</a:t>
            </a:fld>
            <a:endParaRPr spc="-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BD5CA0-1D8F-44F2-948E-7A13C480D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838200"/>
            <a:ext cx="6219825" cy="42463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B2C1E5-BEC3-58DB-CB2C-E44A77F69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28600"/>
            <a:ext cx="5410200" cy="16094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D80580-539B-7BCF-FC9F-D26151DB5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22" y="2286000"/>
            <a:ext cx="5288178" cy="2895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1765B0-D9C9-2EEA-54F0-248B0264FA84}"/>
              </a:ext>
            </a:extLst>
          </p:cNvPr>
          <p:cNvSpPr txBox="1"/>
          <p:nvPr/>
        </p:nvSpPr>
        <p:spPr>
          <a:xfrm>
            <a:off x="2133600" y="54864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OK.. So that was just DHCP</a:t>
            </a:r>
          </a:p>
        </p:txBody>
      </p:sp>
    </p:spTree>
    <p:extLst>
      <p:ext uri="{BB962C8B-B14F-4D97-AF65-F5344CB8AC3E}">
        <p14:creationId xmlns:p14="http://schemas.microsoft.com/office/powerpoint/2010/main" val="41244896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64</a:t>
            </a:fld>
            <a:endParaRPr spc="-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BD5CA0-1D8F-44F2-948E-7A13C480D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838200"/>
            <a:ext cx="6219825" cy="42463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17D713-7C44-E0E5-A805-638FD03A1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52400"/>
            <a:ext cx="5562600" cy="21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144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65</a:t>
            </a:fld>
            <a:endParaRPr spc="-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BD5CA0-1D8F-44F2-948E-7A13C480D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838200"/>
            <a:ext cx="6219825" cy="42463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17D713-7C44-E0E5-A805-638FD03A1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52400"/>
            <a:ext cx="5562600" cy="21282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3BFB6D-541E-4203-CF7C-990C14774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70" y="2514600"/>
            <a:ext cx="5391602" cy="21080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E7E008-3844-2819-8630-9BFF302B3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67" y="4953000"/>
            <a:ext cx="5972033" cy="141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70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66</a:t>
            </a:fld>
            <a:endParaRPr spc="-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BD5CA0-1D8F-44F2-948E-7A13C480D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838200"/>
            <a:ext cx="6219825" cy="42463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5AE85A-4092-B98F-837C-558BA3F3F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52400"/>
            <a:ext cx="5603193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626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67</a:t>
            </a:fld>
            <a:endParaRPr spc="-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BD5CA0-1D8F-44F2-948E-7A13C480D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838200"/>
            <a:ext cx="6219825" cy="42463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5AE85A-4092-B98F-837C-558BA3F3F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52400"/>
            <a:ext cx="5603193" cy="2133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6822EF-926E-B090-0D44-C082C0C30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81" y="2667000"/>
            <a:ext cx="5486400" cy="83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101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68</a:t>
            </a:fld>
            <a:endParaRPr spc="-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BD5CA0-1D8F-44F2-948E-7A13C480D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838200"/>
            <a:ext cx="6219825" cy="42463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5AE85A-4092-B98F-837C-558BA3F3F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52400"/>
            <a:ext cx="5603193" cy="2133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6822EF-926E-B090-0D44-C082C0C30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81" y="2667000"/>
            <a:ext cx="5486400" cy="8370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EDD7DE-4F04-C32F-D9A4-0BD8925FB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421" y="4060222"/>
            <a:ext cx="5877498" cy="17414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8E256A-6F67-ACB3-6E64-24C061F14BF5}"/>
              </a:ext>
            </a:extLst>
          </p:cNvPr>
          <p:cNvSpPr txBox="1"/>
          <p:nvPr/>
        </p:nvSpPr>
        <p:spPr>
          <a:xfrm>
            <a:off x="5633794" y="5867400"/>
            <a:ext cx="6558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Whew… ok we can now address something to the DNS server</a:t>
            </a:r>
          </a:p>
        </p:txBody>
      </p:sp>
    </p:spTree>
    <p:extLst>
      <p:ext uri="{BB962C8B-B14F-4D97-AF65-F5344CB8AC3E}">
        <p14:creationId xmlns:p14="http://schemas.microsoft.com/office/powerpoint/2010/main" val="19992561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69</a:t>
            </a:fld>
            <a:endParaRPr spc="-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BD5CA0-1D8F-44F2-948E-7A13C480D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838200"/>
            <a:ext cx="6219825" cy="4246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13875E-2303-8432-382C-89A883AF1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304800"/>
            <a:ext cx="4953000" cy="169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15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7</a:t>
            </a:fld>
            <a:endParaRPr spc="-5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0153D2-C984-41C3-C3B9-D9E275E1301D}"/>
              </a:ext>
            </a:extLst>
          </p:cNvPr>
          <p:cNvSpPr/>
          <p:nvPr/>
        </p:nvSpPr>
        <p:spPr>
          <a:xfrm>
            <a:off x="76200" y="76200"/>
            <a:ext cx="4743060" cy="701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Data Link Layer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186CA5-897F-F55A-C096-78B9A3568F47}"/>
              </a:ext>
            </a:extLst>
          </p:cNvPr>
          <p:cNvSpPr txBox="1"/>
          <p:nvPr/>
        </p:nvSpPr>
        <p:spPr>
          <a:xfrm>
            <a:off x="381000" y="1219200"/>
            <a:ext cx="1161087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Services offered by the Link Layer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Framing </a:t>
            </a:r>
          </a:p>
          <a:p>
            <a:pPr lvl="3"/>
            <a:r>
              <a:rPr lang="en-US" sz="2400" dirty="0"/>
              <a:t>        </a:t>
            </a:r>
            <a:r>
              <a:rPr lang="en-US" sz="2400" dirty="0">
                <a:sym typeface="Wingdings" panose="05000000000000000000" pitchFamily="2" charset="2"/>
              </a:rPr>
              <a:t> Encapsulate a network layer Datagram in </a:t>
            </a:r>
            <a:r>
              <a:rPr lang="en-US" sz="2400" i="1" dirty="0">
                <a:sym typeface="Wingdings" panose="05000000000000000000" pitchFamily="2" charset="2"/>
              </a:rPr>
              <a:t>another</a:t>
            </a:r>
            <a:r>
              <a:rPr lang="en-US" sz="2400" dirty="0">
                <a:sym typeface="Wingdings" panose="05000000000000000000" pitchFamily="2" charset="2"/>
              </a:rPr>
              <a:t> header</a:t>
            </a: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Link access</a:t>
            </a:r>
          </a:p>
          <a:p>
            <a:r>
              <a:rPr lang="en-US" sz="2400" dirty="0"/>
              <a:t>        </a:t>
            </a:r>
            <a:r>
              <a:rPr lang="en-US" sz="2400" dirty="0">
                <a:sym typeface="Wingdings" panose="05000000000000000000" pitchFamily="2" charset="2"/>
              </a:rPr>
              <a:t> LL dictate the rules and process of transmitting a frame over a link</a:t>
            </a: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 Reliable Delivery</a:t>
            </a:r>
          </a:p>
          <a:p>
            <a:r>
              <a:rPr lang="en-US" sz="2400" dirty="0"/>
              <a:t>        </a:t>
            </a:r>
            <a:r>
              <a:rPr lang="en-US" sz="2400" dirty="0">
                <a:sym typeface="Wingdings" panose="05000000000000000000" pitchFamily="2" charset="2"/>
              </a:rPr>
              <a:t> For unreliable link, some reliable delivery mechanisms may need to be used</a:t>
            </a: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Error Detection and Correction</a:t>
            </a:r>
          </a:p>
          <a:p>
            <a:r>
              <a:rPr lang="en-US" sz="2400" dirty="0"/>
              <a:t>        </a:t>
            </a:r>
            <a:r>
              <a:rPr lang="en-US" sz="2400" dirty="0">
                <a:sym typeface="Wingdings" panose="05000000000000000000" pitchFamily="2" charset="2"/>
              </a:rPr>
              <a:t> Bits can get messed up as the are transmitted through a medium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4F383E-96E5-E668-C5B1-3C05AB8D359E}"/>
              </a:ext>
            </a:extLst>
          </p:cNvPr>
          <p:cNvSpPr txBox="1"/>
          <p:nvPr/>
        </p:nvSpPr>
        <p:spPr>
          <a:xfrm>
            <a:off x="372824" y="5181600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do we need RDT and error detection in the link layer when it is also offered in the transport layer?</a:t>
            </a:r>
          </a:p>
        </p:txBody>
      </p:sp>
    </p:spTree>
    <p:extLst>
      <p:ext uri="{BB962C8B-B14F-4D97-AF65-F5344CB8AC3E}">
        <p14:creationId xmlns:p14="http://schemas.microsoft.com/office/powerpoint/2010/main" val="25749960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70</a:t>
            </a:fld>
            <a:endParaRPr spc="-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BD5CA0-1D8F-44F2-948E-7A13C480D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838200"/>
            <a:ext cx="6219825" cy="4246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13875E-2303-8432-382C-89A883AF1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304800"/>
            <a:ext cx="4953000" cy="16966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7C4F1D-872B-B5BE-8238-FF0F93DC2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75" y="2286000"/>
            <a:ext cx="5233988" cy="172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64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71</a:t>
            </a:fld>
            <a:endParaRPr spc="-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BD5CA0-1D8F-44F2-948E-7A13C480D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838200"/>
            <a:ext cx="6219825" cy="4246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13875E-2303-8432-382C-89A883AF1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304800"/>
            <a:ext cx="4953000" cy="16966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7C4F1D-872B-B5BE-8238-FF0F93DC2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75" y="2286000"/>
            <a:ext cx="5233988" cy="17243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677663-1D51-2DBB-DA12-AAB204342F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4114800"/>
            <a:ext cx="4014788" cy="228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608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72</a:t>
            </a:fld>
            <a:endParaRPr spc="-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BD5CA0-1D8F-44F2-948E-7A13C480D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838200"/>
            <a:ext cx="6219825" cy="42463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A74010-9E75-30F6-B4E6-A68C49B0A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71600"/>
            <a:ext cx="4695825" cy="7224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208DDF-ED87-305B-6E70-75ECEE061F4A}"/>
              </a:ext>
            </a:extLst>
          </p:cNvPr>
          <p:cNvSpPr txBox="1"/>
          <p:nvPr/>
        </p:nvSpPr>
        <p:spPr>
          <a:xfrm>
            <a:off x="685800" y="2667000"/>
            <a:ext cx="5198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are finally ready to contact the google server!</a:t>
            </a:r>
          </a:p>
        </p:txBody>
      </p:sp>
    </p:spTree>
    <p:extLst>
      <p:ext uri="{BB962C8B-B14F-4D97-AF65-F5344CB8AC3E}">
        <p14:creationId xmlns:p14="http://schemas.microsoft.com/office/powerpoint/2010/main" val="13673467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73</a:t>
            </a:fld>
            <a:endParaRPr spc="-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BD5CA0-1D8F-44F2-948E-7A13C480D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838200"/>
            <a:ext cx="6219825" cy="42463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EF1232-285B-32A5-B6A6-CFE6E7498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5803496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581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74</a:t>
            </a:fld>
            <a:endParaRPr spc="-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BD5CA0-1D8F-44F2-948E-7A13C480D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838200"/>
            <a:ext cx="6219825" cy="42463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EF1232-285B-32A5-B6A6-CFE6E7498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5803496" cy="2667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D223C2-8461-86AC-F4DB-4C785E29D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89" y="2987535"/>
            <a:ext cx="5562600" cy="165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978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75</a:t>
            </a:fld>
            <a:endParaRPr spc="-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BD5CA0-1D8F-44F2-948E-7A13C480D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838200"/>
            <a:ext cx="6219825" cy="42463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EF1232-285B-32A5-B6A6-CFE6E7498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5803496" cy="2667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D223C2-8461-86AC-F4DB-4C785E29D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89" y="2987535"/>
            <a:ext cx="5562600" cy="16539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C992DB-D667-A04D-D7BA-FAA5BC588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75" y="4724400"/>
            <a:ext cx="4287180" cy="163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710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76</a:t>
            </a:fld>
            <a:endParaRPr spc="-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BD5CA0-1D8F-44F2-948E-7A13C480D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838200"/>
            <a:ext cx="6219825" cy="42463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EF1232-285B-32A5-B6A6-CFE6E7498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5803496" cy="2667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D223C2-8461-86AC-F4DB-4C785E29D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89" y="2987535"/>
            <a:ext cx="5562600" cy="16539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C992DB-D667-A04D-D7BA-FAA5BC588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75" y="4724400"/>
            <a:ext cx="4287180" cy="163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966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77</a:t>
            </a:fld>
            <a:endParaRPr spc="-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BD5CA0-1D8F-44F2-948E-7A13C480D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838200"/>
            <a:ext cx="6219825" cy="4246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B8471D-B933-06CF-5986-9630217E9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81000"/>
            <a:ext cx="5181600" cy="115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773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78</a:t>
            </a:fld>
            <a:endParaRPr spc="-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BD5CA0-1D8F-44F2-948E-7A13C480D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838200"/>
            <a:ext cx="6219825" cy="4246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B8471D-B933-06CF-5986-9630217E9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81000"/>
            <a:ext cx="5181600" cy="11567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114603-C720-FAB3-7493-906808F45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82" y="1987992"/>
            <a:ext cx="4953000" cy="145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759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79</a:t>
            </a:fld>
            <a:endParaRPr spc="-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BD5CA0-1D8F-44F2-948E-7A13C480D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838200"/>
            <a:ext cx="6219825" cy="4246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B8471D-B933-06CF-5986-9630217E9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81000"/>
            <a:ext cx="5181600" cy="11567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114603-C720-FAB3-7493-906808F45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82" y="1987992"/>
            <a:ext cx="4953000" cy="14508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3BA51D-26C0-3287-4551-2CF408E3D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45" y="3886200"/>
            <a:ext cx="5080218" cy="103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3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8</a:t>
            </a:fld>
            <a:endParaRPr spc="-5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0153D2-C984-41C3-C3B9-D9E275E1301D}"/>
              </a:ext>
            </a:extLst>
          </p:cNvPr>
          <p:cNvSpPr/>
          <p:nvPr/>
        </p:nvSpPr>
        <p:spPr>
          <a:xfrm>
            <a:off x="76200" y="76200"/>
            <a:ext cx="4743060" cy="701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Data Link Layer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186CA5-897F-F55A-C096-78B9A3568F47}"/>
              </a:ext>
            </a:extLst>
          </p:cNvPr>
          <p:cNvSpPr txBox="1"/>
          <p:nvPr/>
        </p:nvSpPr>
        <p:spPr>
          <a:xfrm>
            <a:off x="381000" y="1219200"/>
            <a:ext cx="1161087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Services offered by the Link Layer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Framing </a:t>
            </a:r>
          </a:p>
          <a:p>
            <a:pPr lvl="3"/>
            <a:r>
              <a:rPr lang="en-US" sz="2400" dirty="0"/>
              <a:t>        </a:t>
            </a:r>
            <a:r>
              <a:rPr lang="en-US" sz="2400" dirty="0">
                <a:sym typeface="Wingdings" panose="05000000000000000000" pitchFamily="2" charset="2"/>
              </a:rPr>
              <a:t> Encapsulate a network layer Datagram in </a:t>
            </a:r>
            <a:r>
              <a:rPr lang="en-US" sz="2400" i="1" dirty="0">
                <a:sym typeface="Wingdings" panose="05000000000000000000" pitchFamily="2" charset="2"/>
              </a:rPr>
              <a:t>another</a:t>
            </a:r>
            <a:r>
              <a:rPr lang="en-US" sz="2400" dirty="0">
                <a:sym typeface="Wingdings" panose="05000000000000000000" pitchFamily="2" charset="2"/>
              </a:rPr>
              <a:t> header</a:t>
            </a: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Link access</a:t>
            </a:r>
          </a:p>
          <a:p>
            <a:r>
              <a:rPr lang="en-US" sz="2400" dirty="0"/>
              <a:t>        </a:t>
            </a:r>
            <a:r>
              <a:rPr lang="en-US" sz="2400" dirty="0">
                <a:sym typeface="Wingdings" panose="05000000000000000000" pitchFamily="2" charset="2"/>
              </a:rPr>
              <a:t> LL dictate the rules and process of transmitting a frame over a link</a:t>
            </a: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 Reliable Delivery</a:t>
            </a:r>
          </a:p>
          <a:p>
            <a:r>
              <a:rPr lang="en-US" sz="2400" dirty="0"/>
              <a:t>        </a:t>
            </a:r>
            <a:r>
              <a:rPr lang="en-US" sz="2400" dirty="0">
                <a:sym typeface="Wingdings" panose="05000000000000000000" pitchFamily="2" charset="2"/>
              </a:rPr>
              <a:t> For unreliable link, some reliable delivery mechanisms may need to be used</a:t>
            </a: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Error Detection and Correction</a:t>
            </a:r>
          </a:p>
          <a:p>
            <a:r>
              <a:rPr lang="en-US" sz="2400" dirty="0"/>
              <a:t>        </a:t>
            </a:r>
            <a:r>
              <a:rPr lang="en-US" sz="2400" dirty="0">
                <a:sym typeface="Wingdings" panose="05000000000000000000" pitchFamily="2" charset="2"/>
              </a:rPr>
              <a:t> Bits can get messed up as the are transmitted through a medium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4F383E-96E5-E668-C5B1-3C05AB8D359E}"/>
              </a:ext>
            </a:extLst>
          </p:cNvPr>
          <p:cNvSpPr txBox="1"/>
          <p:nvPr/>
        </p:nvSpPr>
        <p:spPr>
          <a:xfrm>
            <a:off x="372824" y="5181600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do we need RDT and error detection in the link layer when it is also offered in the transport layer?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5ABCB1-2A3B-897F-B7C9-B5D582128860}"/>
              </a:ext>
            </a:extLst>
          </p:cNvPr>
          <p:cNvSpPr txBox="1"/>
          <p:nvPr/>
        </p:nvSpPr>
        <p:spPr>
          <a:xfrm>
            <a:off x="6553200" y="5638800"/>
            <a:ext cx="5497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packets of data don’t even travel through the transport layer…</a:t>
            </a:r>
          </a:p>
        </p:txBody>
      </p:sp>
    </p:spTree>
    <p:extLst>
      <p:ext uri="{BB962C8B-B14F-4D97-AF65-F5344CB8AC3E}">
        <p14:creationId xmlns:p14="http://schemas.microsoft.com/office/powerpoint/2010/main" val="13504288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80</a:t>
            </a:fld>
            <a:endParaRPr spc="-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BD5CA0-1D8F-44F2-948E-7A13C480D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838200"/>
            <a:ext cx="6219825" cy="4246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B8471D-B933-06CF-5986-9630217E9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81000"/>
            <a:ext cx="5181600" cy="11567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114603-C720-FAB3-7493-906808F45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82" y="1987992"/>
            <a:ext cx="4953000" cy="14508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3BA51D-26C0-3287-4551-2CF408E3D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45" y="3886200"/>
            <a:ext cx="5080218" cy="1033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EC688B-AF0A-E3C6-778F-761A9CCECD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514" y="5084544"/>
            <a:ext cx="4648200" cy="123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054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9</a:t>
            </a:fld>
            <a:endParaRPr spc="-5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0153D2-C984-41C3-C3B9-D9E275E1301D}"/>
              </a:ext>
            </a:extLst>
          </p:cNvPr>
          <p:cNvSpPr/>
          <p:nvPr/>
        </p:nvSpPr>
        <p:spPr>
          <a:xfrm>
            <a:off x="76200" y="76200"/>
            <a:ext cx="4743060" cy="701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Data Link Layer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186CA5-897F-F55A-C096-78B9A3568F47}"/>
              </a:ext>
            </a:extLst>
          </p:cNvPr>
          <p:cNvSpPr txBox="1"/>
          <p:nvPr/>
        </p:nvSpPr>
        <p:spPr>
          <a:xfrm>
            <a:off x="228600" y="1219200"/>
            <a:ext cx="75334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Implementation of Link Layer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Implemented within the hardware of your computer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/>
          </a:p>
          <a:p>
            <a:r>
              <a:rPr lang="en-US" sz="2400" b="1" dirty="0"/>
              <a:t>NIC (Network Interface Controller)</a:t>
            </a:r>
            <a:r>
              <a:rPr lang="en-US" sz="2400" dirty="0"/>
              <a:t>- Integrated into the motherboard and allows the machine to use LL services such as ethernet (combination of hardware, software, and some firmware)</a:t>
            </a:r>
            <a:endParaRPr lang="en-US" sz="2400" b="1" dirty="0"/>
          </a:p>
        </p:txBody>
      </p:sp>
      <p:sp>
        <p:nvSpPr>
          <p:cNvPr id="4" name="Freeform 92">
            <a:extLst>
              <a:ext uri="{FF2B5EF4-FFF2-40B4-BE49-F238E27FC236}">
                <a16:creationId xmlns:a16="http://schemas.microsoft.com/office/drawing/2014/main" id="{ECEC91FA-8534-9114-C97A-EBB0526EB213}"/>
              </a:ext>
            </a:extLst>
          </p:cNvPr>
          <p:cNvSpPr>
            <a:spLocks/>
          </p:cNvSpPr>
          <p:nvPr/>
        </p:nvSpPr>
        <p:spPr bwMode="auto">
          <a:xfrm>
            <a:off x="8856663" y="3060428"/>
            <a:ext cx="2308225" cy="3028950"/>
          </a:xfrm>
          <a:custGeom>
            <a:avLst/>
            <a:gdLst>
              <a:gd name="T0" fmla="*/ 0 w 1454"/>
              <a:gd name="T1" fmla="*/ 2743200 h 1908"/>
              <a:gd name="T2" fmla="*/ 31750 w 1454"/>
              <a:gd name="T3" fmla="*/ 2668588 h 1908"/>
              <a:gd name="T4" fmla="*/ 446088 w 1454"/>
              <a:gd name="T5" fmla="*/ 0 h 1908"/>
              <a:gd name="T6" fmla="*/ 1978025 w 1454"/>
              <a:gd name="T7" fmla="*/ 477838 h 1908"/>
              <a:gd name="T8" fmla="*/ 2308225 w 1454"/>
              <a:gd name="T9" fmla="*/ 2370138 h 1908"/>
              <a:gd name="T10" fmla="*/ 393700 w 1454"/>
              <a:gd name="T11" fmla="*/ 3028950 h 1908"/>
              <a:gd name="T12" fmla="*/ 0 w 1454"/>
              <a:gd name="T13" fmla="*/ 2743200 h 190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454" h="1908">
                <a:moveTo>
                  <a:pt x="0" y="1728"/>
                </a:moveTo>
                <a:cubicBezTo>
                  <a:pt x="15" y="1684"/>
                  <a:pt x="4" y="1697"/>
                  <a:pt x="20" y="1681"/>
                </a:cubicBezTo>
                <a:lnTo>
                  <a:pt x="281" y="0"/>
                </a:lnTo>
                <a:lnTo>
                  <a:pt x="1246" y="301"/>
                </a:lnTo>
                <a:lnTo>
                  <a:pt x="1454" y="1493"/>
                </a:lnTo>
                <a:lnTo>
                  <a:pt x="248" y="1908"/>
                </a:lnTo>
                <a:lnTo>
                  <a:pt x="0" y="1728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50000">
                <a:schemeClr val="bg1"/>
              </a:gs>
              <a:gs pos="100000">
                <a:srgbClr val="000099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" name="Rectangle 42">
            <a:extLst>
              <a:ext uri="{FF2B5EF4-FFF2-40B4-BE49-F238E27FC236}">
                <a16:creationId xmlns:a16="http://schemas.microsoft.com/office/drawing/2014/main" id="{C1A6BFC9-343B-3DD5-F88E-61605B59D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9738" y="3058841"/>
            <a:ext cx="1836737" cy="2401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" name="Rectangle 44">
            <a:extLst>
              <a:ext uri="{FF2B5EF4-FFF2-40B4-BE49-F238E27FC236}">
                <a16:creationId xmlns:a16="http://schemas.microsoft.com/office/drawing/2014/main" id="{36A88C48-BF29-AD23-4A7B-A6B98071F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9000" y="4997178"/>
            <a:ext cx="666750" cy="2825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" name="Rectangle 45">
            <a:extLst>
              <a:ext uri="{FF2B5EF4-FFF2-40B4-BE49-F238E27FC236}">
                <a16:creationId xmlns:a16="http://schemas.microsoft.com/office/drawing/2014/main" id="{885F6F0D-DA6B-21D6-AF54-0EED7034C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9000" y="4409803"/>
            <a:ext cx="657225" cy="5191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 i="0" dirty="0">
                <a:latin typeface="Arial" charset="0"/>
                <a:cs typeface="+mn-cs"/>
              </a:rPr>
              <a:t>controller</a:t>
            </a:r>
          </a:p>
        </p:txBody>
      </p:sp>
      <p:sp>
        <p:nvSpPr>
          <p:cNvPr id="10" name="Text Box 46">
            <a:extLst>
              <a:ext uri="{FF2B5EF4-FFF2-40B4-BE49-F238E27FC236}">
                <a16:creationId xmlns:a16="http://schemas.microsoft.com/office/drawing/2014/main" id="{2FF324EC-77A1-8D35-9FA5-C22305B134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5325" y="5006703"/>
            <a:ext cx="1036638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200" i="0" dirty="0">
                <a:latin typeface="Arial" charset="0"/>
                <a:cs typeface="+mn-cs"/>
              </a:rPr>
              <a:t>physical</a:t>
            </a:r>
          </a:p>
          <a:p>
            <a:pPr algn="ctr" eaLnBrk="1" hangingPunct="1">
              <a:defRPr/>
            </a:pPr>
            <a:r>
              <a:rPr lang="en-US" sz="1200" i="0" dirty="0">
                <a:latin typeface="Arial" charset="0"/>
                <a:cs typeface="+mn-cs"/>
              </a:rPr>
              <a:t>transmission</a:t>
            </a:r>
          </a:p>
        </p:txBody>
      </p:sp>
      <p:sp>
        <p:nvSpPr>
          <p:cNvPr id="12" name="Freeform 47">
            <a:extLst>
              <a:ext uri="{FF2B5EF4-FFF2-40B4-BE49-F238E27FC236}">
                <a16:creationId xmlns:a16="http://schemas.microsoft.com/office/drawing/2014/main" id="{0BD10610-6D0C-DAAB-A423-A55E49A8453F}"/>
              </a:ext>
            </a:extLst>
          </p:cNvPr>
          <p:cNvSpPr>
            <a:spLocks/>
          </p:cNvSpPr>
          <p:nvPr/>
        </p:nvSpPr>
        <p:spPr bwMode="auto">
          <a:xfrm>
            <a:off x="9831388" y="3928791"/>
            <a:ext cx="200025" cy="460375"/>
          </a:xfrm>
          <a:custGeom>
            <a:avLst/>
            <a:gdLst>
              <a:gd name="T0" fmla="*/ 0 w 361"/>
              <a:gd name="T1" fmla="*/ 0 h 478"/>
              <a:gd name="T2" fmla="*/ 0 w 361"/>
              <a:gd name="T3" fmla="*/ 2147483647 h 478"/>
              <a:gd name="T4" fmla="*/ 2147483647 w 361"/>
              <a:gd name="T5" fmla="*/ 2147483647 h 478"/>
              <a:gd name="T6" fmla="*/ 2147483647 w 361"/>
              <a:gd name="T7" fmla="*/ 2147483647 h 47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61" h="478">
                <a:moveTo>
                  <a:pt x="0" y="0"/>
                </a:moveTo>
                <a:lnTo>
                  <a:pt x="0" y="230"/>
                </a:lnTo>
                <a:lnTo>
                  <a:pt x="361" y="230"/>
                </a:lnTo>
                <a:lnTo>
                  <a:pt x="359" y="478"/>
                </a:lnTo>
              </a:path>
            </a:pathLst>
          </a:custGeom>
          <a:noFill/>
          <a:ln w="38100" cmpd="sng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3" name="Line 48">
            <a:extLst>
              <a:ext uri="{FF2B5EF4-FFF2-40B4-BE49-F238E27FC236}">
                <a16:creationId xmlns:a16="http://schemas.microsoft.com/office/drawing/2014/main" id="{1021C6FE-16CC-0E87-47B8-F5B125C6D9C2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6450" y="4101828"/>
            <a:ext cx="1358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4" name="Line 49">
            <a:extLst>
              <a:ext uri="{FF2B5EF4-FFF2-40B4-BE49-F238E27FC236}">
                <a16:creationId xmlns:a16="http://schemas.microsoft.com/office/drawing/2014/main" id="{E3C41094-8585-9BA6-38F1-6069D19B0D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091738" y="4109766"/>
            <a:ext cx="0" cy="300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5" name="Rectangle 50">
            <a:extLst>
              <a:ext uri="{FF2B5EF4-FFF2-40B4-BE49-F238E27FC236}">
                <a16:creationId xmlns:a16="http://schemas.microsoft.com/office/drawing/2014/main" id="{1441999D-C9ED-7F06-8DC9-1E10F1522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5325" y="3411266"/>
            <a:ext cx="657225" cy="51911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 i="0" dirty="0">
                <a:latin typeface="Arial" charset="0"/>
                <a:cs typeface="+mn-cs"/>
              </a:rPr>
              <a:t>cpu</a:t>
            </a:r>
          </a:p>
        </p:txBody>
      </p:sp>
      <p:sp>
        <p:nvSpPr>
          <p:cNvPr id="16" name="Rectangle 51">
            <a:extLst>
              <a:ext uri="{FF2B5EF4-FFF2-40B4-BE49-F238E27FC236}">
                <a16:creationId xmlns:a16="http://schemas.microsoft.com/office/drawing/2014/main" id="{B55BF9FC-6337-26CD-875C-FA4077DC5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04475" y="3412853"/>
            <a:ext cx="657225" cy="5191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 i="0" dirty="0">
                <a:latin typeface="Arial" charset="0"/>
                <a:cs typeface="+mn-cs"/>
              </a:rPr>
              <a:t>memory</a:t>
            </a:r>
          </a:p>
        </p:txBody>
      </p:sp>
      <p:sp>
        <p:nvSpPr>
          <p:cNvPr id="17" name="Line 52">
            <a:extLst>
              <a:ext uri="{FF2B5EF4-FFF2-40B4-BE49-F238E27FC236}">
                <a16:creationId xmlns:a16="http://schemas.microsoft.com/office/drawing/2014/main" id="{FC94B48D-1B15-6026-44CC-6E7DE808F83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888538" y="3931966"/>
            <a:ext cx="1587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8" name="Line 53">
            <a:extLst>
              <a:ext uri="{FF2B5EF4-FFF2-40B4-BE49-F238E27FC236}">
                <a16:creationId xmlns:a16="http://schemas.microsoft.com/office/drawing/2014/main" id="{B6134C46-12D5-0B1F-C998-2C63273C080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761663" y="3933553"/>
            <a:ext cx="1587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9" name="Text Box 54">
            <a:extLst>
              <a:ext uri="{FF2B5EF4-FFF2-40B4-BE49-F238E27FC236}">
                <a16:creationId xmlns:a16="http://schemas.microsoft.com/office/drawing/2014/main" id="{5E1CBB7F-4F95-55AE-DD7A-7DB98C1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9338" y="4230416"/>
            <a:ext cx="879475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dirty="0">
                <a:latin typeface="Arial" charset="0"/>
                <a:cs typeface="+mn-cs"/>
              </a:rPr>
              <a:t>host </a:t>
            </a:r>
          </a:p>
          <a:p>
            <a:pPr eaLnBrk="1" hangingPunct="1">
              <a:defRPr/>
            </a:pPr>
            <a:r>
              <a:rPr lang="en-US" sz="1200" dirty="0">
                <a:latin typeface="Arial" charset="0"/>
                <a:cs typeface="+mn-cs"/>
              </a:rPr>
              <a:t>bus </a:t>
            </a:r>
          </a:p>
          <a:p>
            <a:pPr eaLnBrk="1" hangingPunct="1">
              <a:defRPr/>
            </a:pPr>
            <a:r>
              <a:rPr lang="en-US" sz="1200" dirty="0">
                <a:latin typeface="Arial" charset="0"/>
                <a:cs typeface="+mn-cs"/>
              </a:rPr>
              <a:t>(e.g., PCI)</a:t>
            </a:r>
          </a:p>
        </p:txBody>
      </p:sp>
      <p:sp>
        <p:nvSpPr>
          <p:cNvPr id="20" name="Line 55">
            <a:extLst>
              <a:ext uri="{FF2B5EF4-FFF2-40B4-BE49-F238E27FC236}">
                <a16:creationId xmlns:a16="http://schemas.microsoft.com/office/drawing/2014/main" id="{D0040261-22A6-52D4-639A-E8C1E3031B0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091738" y="4717778"/>
            <a:ext cx="12700" cy="3397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" name="Line 56">
            <a:extLst>
              <a:ext uri="{FF2B5EF4-FFF2-40B4-BE49-F238E27FC236}">
                <a16:creationId xmlns:a16="http://schemas.microsoft.com/office/drawing/2014/main" id="{76A7D766-BCBE-D196-5B8C-E1722CE1FD6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90150" y="5251178"/>
            <a:ext cx="0" cy="3667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2" name="Line 57">
            <a:extLst>
              <a:ext uri="{FF2B5EF4-FFF2-40B4-BE49-F238E27FC236}">
                <a16:creationId xmlns:a16="http://schemas.microsoft.com/office/drawing/2014/main" id="{054FCCD4-E424-1CDF-D7F1-5B0BE137E67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887075" y="4106591"/>
            <a:ext cx="382588" cy="268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3" name="Text Box 58">
            <a:extLst>
              <a:ext uri="{FF2B5EF4-FFF2-40B4-BE49-F238E27FC236}">
                <a16:creationId xmlns:a16="http://schemas.microsoft.com/office/drawing/2014/main" id="{86CE403C-7D7E-A575-F54E-7109B970F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96550" y="5800453"/>
            <a:ext cx="1273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dirty="0">
                <a:latin typeface="Arial" charset="0"/>
                <a:cs typeface="+mn-cs"/>
              </a:rPr>
              <a:t>network adapter</a:t>
            </a:r>
          </a:p>
          <a:p>
            <a:pPr eaLnBrk="1" hangingPunct="1">
              <a:defRPr/>
            </a:pPr>
            <a:r>
              <a:rPr lang="en-US" sz="1200" dirty="0">
                <a:latin typeface="Arial" charset="0"/>
                <a:cs typeface="+mn-cs"/>
              </a:rPr>
              <a:t>card</a:t>
            </a:r>
          </a:p>
        </p:txBody>
      </p:sp>
      <p:sp>
        <p:nvSpPr>
          <p:cNvPr id="24" name="Line 59">
            <a:extLst>
              <a:ext uri="{FF2B5EF4-FFF2-40B4-BE49-F238E27FC236}">
                <a16:creationId xmlns:a16="http://schemas.microsoft.com/office/drawing/2014/main" id="{777083D7-B03E-31D3-33FC-BC8AAC869BB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704513" y="5124178"/>
            <a:ext cx="271462" cy="750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5" name="Rectangle 43">
            <a:extLst>
              <a:ext uri="{FF2B5EF4-FFF2-40B4-BE49-F238E27FC236}">
                <a16:creationId xmlns:a16="http://schemas.microsoft.com/office/drawing/2014/main" id="{83EE8F7E-706A-F5E0-6D01-54CFBCF0F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1988" y="4298678"/>
            <a:ext cx="1122362" cy="108267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26" name="Group 84">
            <a:extLst>
              <a:ext uri="{FF2B5EF4-FFF2-40B4-BE49-F238E27FC236}">
                <a16:creationId xmlns:a16="http://schemas.microsoft.com/office/drawing/2014/main" id="{3CEE64BA-3C4D-E83A-0980-CDB49BD29311}"/>
              </a:ext>
            </a:extLst>
          </p:cNvPr>
          <p:cNvGrpSpPr>
            <a:grpSpLocks/>
          </p:cNvGrpSpPr>
          <p:nvPr/>
        </p:nvGrpSpPr>
        <p:grpSpPr bwMode="auto">
          <a:xfrm>
            <a:off x="8291513" y="3187428"/>
            <a:ext cx="1466850" cy="2065338"/>
            <a:chOff x="2691" y="1728"/>
            <a:chExt cx="924" cy="1301"/>
          </a:xfrm>
        </p:grpSpPr>
        <p:sp>
          <p:nvSpPr>
            <p:cNvPr id="27" name="Freeform 62">
              <a:extLst>
                <a:ext uri="{FF2B5EF4-FFF2-40B4-BE49-F238E27FC236}">
                  <a16:creationId xmlns:a16="http://schemas.microsoft.com/office/drawing/2014/main" id="{F8191905-3733-4D05-0189-CCCD66B829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" y="2509"/>
              <a:ext cx="390" cy="520"/>
            </a:xfrm>
            <a:custGeom>
              <a:avLst/>
              <a:gdLst>
                <a:gd name="T0" fmla="*/ 390 w 390"/>
                <a:gd name="T1" fmla="*/ 0 h 520"/>
                <a:gd name="T2" fmla="*/ 0 w 390"/>
                <a:gd name="T3" fmla="*/ 221 h 520"/>
                <a:gd name="T4" fmla="*/ 3 w 390"/>
                <a:gd name="T5" fmla="*/ 433 h 520"/>
                <a:gd name="T6" fmla="*/ 388 w 390"/>
                <a:gd name="T7" fmla="*/ 520 h 520"/>
                <a:gd name="T8" fmla="*/ 390 w 390"/>
                <a:gd name="T9" fmla="*/ 0 h 5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0" h="520">
                  <a:moveTo>
                    <a:pt x="390" y="0"/>
                  </a:moveTo>
                  <a:lnTo>
                    <a:pt x="0" y="221"/>
                  </a:lnTo>
                  <a:lnTo>
                    <a:pt x="3" y="433"/>
                  </a:lnTo>
                  <a:lnTo>
                    <a:pt x="388" y="520"/>
                  </a:lnTo>
                  <a:lnTo>
                    <a:pt x="39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" name="Freeform 63">
              <a:extLst>
                <a:ext uri="{FF2B5EF4-FFF2-40B4-BE49-F238E27FC236}">
                  <a16:creationId xmlns:a16="http://schemas.microsoft.com/office/drawing/2014/main" id="{9A659288-FE2A-2846-D8EB-F5C06D83A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2" y="1767"/>
              <a:ext cx="275" cy="443"/>
            </a:xfrm>
            <a:custGeom>
              <a:avLst/>
              <a:gdLst>
                <a:gd name="T0" fmla="*/ 264 w 275"/>
                <a:gd name="T1" fmla="*/ 108 h 443"/>
                <a:gd name="T2" fmla="*/ 0 w 275"/>
                <a:gd name="T3" fmla="*/ 0 h 443"/>
                <a:gd name="T4" fmla="*/ 2 w 275"/>
                <a:gd name="T5" fmla="*/ 443 h 443"/>
                <a:gd name="T6" fmla="*/ 275 w 275"/>
                <a:gd name="T7" fmla="*/ 412 h 443"/>
                <a:gd name="T8" fmla="*/ 264 w 275"/>
                <a:gd name="T9" fmla="*/ 108 h 4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5" h="443">
                  <a:moveTo>
                    <a:pt x="264" y="108"/>
                  </a:moveTo>
                  <a:lnTo>
                    <a:pt x="0" y="0"/>
                  </a:lnTo>
                  <a:lnTo>
                    <a:pt x="2" y="443"/>
                  </a:lnTo>
                  <a:lnTo>
                    <a:pt x="275" y="412"/>
                  </a:lnTo>
                  <a:lnTo>
                    <a:pt x="264" y="108"/>
                  </a:lnTo>
                  <a:close/>
                </a:path>
              </a:pathLst>
            </a:cu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0111159F-BB47-D2AA-D871-26FE450BD0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7" y="1775"/>
              <a:ext cx="489" cy="52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0" name="Text Box 65">
              <a:extLst>
                <a:ext uri="{FF2B5EF4-FFF2-40B4-BE49-F238E27FC236}">
                  <a16:creationId xmlns:a16="http://schemas.microsoft.com/office/drawing/2014/main" id="{9F5DFB4D-6F07-2490-8F29-B2C1AB7D1A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1" y="1728"/>
              <a:ext cx="572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application</a:t>
              </a:r>
            </a:p>
            <a:p>
              <a:pPr algn="ctr" eaLnBrk="1" hangingPunct="1"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transport</a:t>
              </a:r>
            </a:p>
            <a:p>
              <a:pPr algn="ctr" eaLnBrk="1" hangingPunct="1"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network</a:t>
              </a:r>
            </a:p>
            <a:p>
              <a:pPr algn="ctr" eaLnBrk="1" hangingPunct="1"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link</a:t>
              </a:r>
            </a:p>
          </p:txBody>
        </p:sp>
        <p:sp>
          <p:nvSpPr>
            <p:cNvPr id="31" name="Line 66">
              <a:extLst>
                <a:ext uri="{FF2B5EF4-FFF2-40B4-BE49-F238E27FC236}">
                  <a16:creationId xmlns:a16="http://schemas.microsoft.com/office/drawing/2014/main" id="{E5863CD1-4E47-54A4-7CC6-49DF1FC0B4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18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2" name="Line 67">
              <a:extLst>
                <a:ext uri="{FF2B5EF4-FFF2-40B4-BE49-F238E27FC236}">
                  <a16:creationId xmlns:a16="http://schemas.microsoft.com/office/drawing/2014/main" id="{F95E846D-6460-22B3-3ACC-E22BC73E64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1991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3" name="Line 68">
              <a:extLst>
                <a:ext uri="{FF2B5EF4-FFF2-40B4-BE49-F238E27FC236}">
                  <a16:creationId xmlns:a16="http://schemas.microsoft.com/office/drawing/2014/main" id="{C91DAE25-9DD2-49E5-D3CB-C0B94F40A6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5" y="20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4" name="Line 69">
              <a:extLst>
                <a:ext uri="{FF2B5EF4-FFF2-40B4-BE49-F238E27FC236}">
                  <a16:creationId xmlns:a16="http://schemas.microsoft.com/office/drawing/2014/main" id="{66007D73-12C8-CBE3-4132-0F189B07F1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8" y="2206"/>
              <a:ext cx="4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5" name="Rectangle 70">
              <a:extLst>
                <a:ext uri="{FF2B5EF4-FFF2-40B4-BE49-F238E27FC236}">
                  <a16:creationId xmlns:a16="http://schemas.microsoft.com/office/drawing/2014/main" id="{19F7A100-73FD-8946-D9F9-54E5F1615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5" y="2212"/>
              <a:ext cx="552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6" name="Line 71">
              <a:extLst>
                <a:ext uri="{FF2B5EF4-FFF2-40B4-BE49-F238E27FC236}">
                  <a16:creationId xmlns:a16="http://schemas.microsoft.com/office/drawing/2014/main" id="{479CB550-D0F1-A976-99A0-CA0123A20F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8" y="2224"/>
              <a:ext cx="0" cy="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7" name="Line 72">
              <a:extLst>
                <a:ext uri="{FF2B5EF4-FFF2-40B4-BE49-F238E27FC236}">
                  <a16:creationId xmlns:a16="http://schemas.microsoft.com/office/drawing/2014/main" id="{E44FC789-D880-A840-8D9F-E97B0D6189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5" y="2218"/>
              <a:ext cx="0" cy="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8" name="Rectangle 73">
              <a:extLst>
                <a:ext uri="{FF2B5EF4-FFF2-40B4-BE49-F238E27FC236}">
                  <a16:creationId xmlns:a16="http://schemas.microsoft.com/office/drawing/2014/main" id="{EE39318A-267A-52D2-BA2D-997B24A019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7" y="2415"/>
              <a:ext cx="489" cy="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9" name="Text Box 74">
              <a:extLst>
                <a:ext uri="{FF2B5EF4-FFF2-40B4-BE49-F238E27FC236}">
                  <a16:creationId xmlns:a16="http://schemas.microsoft.com/office/drawing/2014/main" id="{B75DC78C-FBAF-1C42-6C34-E57DDD250D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5" y="2345"/>
              <a:ext cx="46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endParaRPr lang="en-US" sz="1200" i="0" dirty="0">
                <a:latin typeface="Arial" charset="0"/>
                <a:cs typeface="+mn-cs"/>
              </a:endParaRPr>
            </a:p>
            <a:p>
              <a:pPr algn="ctr" eaLnBrk="1" hangingPunct="1">
                <a:defRPr/>
              </a:pPr>
              <a:endParaRPr lang="en-US" sz="1200" i="0" dirty="0">
                <a:latin typeface="Arial" charset="0"/>
                <a:cs typeface="+mn-cs"/>
              </a:endParaRPr>
            </a:p>
            <a:p>
              <a:pPr algn="ctr" eaLnBrk="1" hangingPunct="1">
                <a:defRPr/>
              </a:pPr>
              <a:endParaRPr lang="en-US" sz="1200" i="0" dirty="0">
                <a:latin typeface="Arial" charset="0"/>
                <a:cs typeface="+mn-cs"/>
              </a:endParaRPr>
            </a:p>
            <a:p>
              <a:pPr algn="ctr" eaLnBrk="1" hangingPunct="1"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link</a:t>
              </a:r>
            </a:p>
            <a:p>
              <a:pPr algn="ctr" eaLnBrk="1" hangingPunct="1"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physical</a:t>
              </a:r>
            </a:p>
          </p:txBody>
        </p:sp>
        <p:sp>
          <p:nvSpPr>
            <p:cNvPr id="40" name="Line 75">
              <a:extLst>
                <a:ext uri="{FF2B5EF4-FFF2-40B4-BE49-F238E27FC236}">
                  <a16:creationId xmlns:a16="http://schemas.microsoft.com/office/drawing/2014/main" id="{E111630C-4AAE-5F95-AC37-CCBBC8AD12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252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1" name="Line 76">
              <a:extLst>
                <a:ext uri="{FF2B5EF4-FFF2-40B4-BE49-F238E27FC236}">
                  <a16:creationId xmlns:a16="http://schemas.microsoft.com/office/drawing/2014/main" id="{DCADDB46-8126-DF13-A3EA-11FC243948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2632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2" name="Line 77">
              <a:extLst>
                <a:ext uri="{FF2B5EF4-FFF2-40B4-BE49-F238E27FC236}">
                  <a16:creationId xmlns:a16="http://schemas.microsoft.com/office/drawing/2014/main" id="{8C8739E2-8003-24C1-CDE4-FD33026AE1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5" y="2721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3" name="Line 78">
              <a:extLst>
                <a:ext uri="{FF2B5EF4-FFF2-40B4-BE49-F238E27FC236}">
                  <a16:creationId xmlns:a16="http://schemas.microsoft.com/office/drawing/2014/main" id="{192E1B66-8A5F-55F0-B192-3D8B174189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3" y="283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4" name="Rectangle 79">
              <a:extLst>
                <a:ext uri="{FF2B5EF4-FFF2-40B4-BE49-F238E27FC236}">
                  <a16:creationId xmlns:a16="http://schemas.microsoft.com/office/drawing/2014/main" id="{5C110AE7-67FA-BA76-9105-F2A7A964D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9" y="2390"/>
              <a:ext cx="518" cy="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5" name="Line 80">
              <a:extLst>
                <a:ext uri="{FF2B5EF4-FFF2-40B4-BE49-F238E27FC236}">
                  <a16:creationId xmlns:a16="http://schemas.microsoft.com/office/drawing/2014/main" id="{DEFA9653-B2E8-D8EF-DB01-D1A0B9A438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2614"/>
              <a:ext cx="0" cy="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6" name="Line 81">
              <a:extLst>
                <a:ext uri="{FF2B5EF4-FFF2-40B4-BE49-F238E27FC236}">
                  <a16:creationId xmlns:a16="http://schemas.microsoft.com/office/drawing/2014/main" id="{D87D5582-9DD6-D7CB-7DC9-F737CEC9A7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6" y="2614"/>
              <a:ext cx="0" cy="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7" name="Rectangle 82">
              <a:extLst>
                <a:ext uri="{FF2B5EF4-FFF2-40B4-BE49-F238E27FC236}">
                  <a16:creationId xmlns:a16="http://schemas.microsoft.com/office/drawing/2014/main" id="{91802A78-8865-AAF8-1340-0F8F7AAAD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778"/>
              <a:ext cx="490" cy="43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8" name="Rectangle 83">
              <a:extLst>
                <a:ext uri="{FF2B5EF4-FFF2-40B4-BE49-F238E27FC236}">
                  <a16:creationId xmlns:a16="http://schemas.microsoft.com/office/drawing/2014/main" id="{1AFF30E1-FD93-C73B-CCB9-22D40908FD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3" y="2721"/>
              <a:ext cx="489" cy="219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pic>
        <p:nvPicPr>
          <p:cNvPr id="49" name="Picture 87">
            <a:extLst>
              <a:ext uri="{FF2B5EF4-FFF2-40B4-BE49-F238E27FC236}">
                <a16:creationId xmlns:a16="http://schemas.microsoft.com/office/drawing/2014/main" id="{ED422E24-2F6D-59B2-78BB-6BF359210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1761853"/>
            <a:ext cx="1143000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50" name="Group 89">
            <a:extLst>
              <a:ext uri="{FF2B5EF4-FFF2-40B4-BE49-F238E27FC236}">
                <a16:creationId xmlns:a16="http://schemas.microsoft.com/office/drawing/2014/main" id="{F8EAF256-DDD1-7D83-A949-0D19CECB2D24}"/>
              </a:ext>
            </a:extLst>
          </p:cNvPr>
          <p:cNvGrpSpPr>
            <a:grpSpLocks/>
          </p:cNvGrpSpPr>
          <p:nvPr/>
        </p:nvGrpSpPr>
        <p:grpSpPr bwMode="auto">
          <a:xfrm>
            <a:off x="8262938" y="5695678"/>
            <a:ext cx="1109662" cy="1095375"/>
            <a:chOff x="-44" y="1473"/>
            <a:chExt cx="981" cy="1105"/>
          </a:xfrm>
        </p:grpSpPr>
        <p:pic>
          <p:nvPicPr>
            <p:cNvPr id="51" name="Picture 90" descr="desktop_computer_stylized_medium">
              <a:extLst>
                <a:ext uri="{FF2B5EF4-FFF2-40B4-BE49-F238E27FC236}">
                  <a16:creationId xmlns:a16="http://schemas.microsoft.com/office/drawing/2014/main" id="{7101672F-0C2C-DCD4-A59D-3C314ADAAE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Freeform 91">
              <a:extLst>
                <a:ext uri="{FF2B5EF4-FFF2-40B4-BE49-F238E27FC236}">
                  <a16:creationId xmlns:a16="http://schemas.microsoft.com/office/drawing/2014/main" id="{884382BF-0FE4-DE00-41AE-58129EE4BC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pic>
        <p:nvPicPr>
          <p:cNvPr id="2050" name="Picture 2" descr="Amazon.com: Realtek Chipset Gigabit PCI Express Ethernet Network Interface  Card with Low Profile Bracket (No Software)) : Electronics">
            <a:extLst>
              <a:ext uri="{FF2B5EF4-FFF2-40B4-BE49-F238E27FC236}">
                <a16:creationId xmlns:a16="http://schemas.microsoft.com/office/drawing/2014/main" id="{88C90FFC-9378-A540-D6E2-4337C340B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70" y="4163997"/>
            <a:ext cx="2508742" cy="201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DEF269A-D698-3193-6CA9-010AF3819E88}"/>
              </a:ext>
            </a:extLst>
          </p:cNvPr>
          <p:cNvSpPr txBox="1"/>
          <p:nvPr/>
        </p:nvSpPr>
        <p:spPr>
          <a:xfrm>
            <a:off x="3203023" y="4651013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Wireshark uses your NIC to determine which packets should be sniffed!</a:t>
            </a:r>
          </a:p>
        </p:txBody>
      </p:sp>
    </p:spTree>
    <p:extLst>
      <p:ext uri="{BB962C8B-B14F-4D97-AF65-F5344CB8AC3E}">
        <p14:creationId xmlns:p14="http://schemas.microsoft.com/office/powerpoint/2010/main" val="140918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1829</TotalTime>
  <Words>3891</Words>
  <Application>Microsoft Office PowerPoint</Application>
  <PresentationFormat>Widescreen</PresentationFormat>
  <Paragraphs>885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9" baseType="lpstr">
      <vt:lpstr>Arial</vt:lpstr>
      <vt:lpstr>Calibri</vt:lpstr>
      <vt:lpstr>Comic Sans MS</vt:lpstr>
      <vt:lpstr>Courier New</vt:lpstr>
      <vt:lpstr>Gill Sans MT</vt:lpstr>
      <vt:lpstr>Tahoma</vt:lpstr>
      <vt:lpstr>Times New Roman</vt:lpstr>
      <vt:lpstr>Wingdings</vt:lpstr>
      <vt:lpstr>Office Theme</vt:lpstr>
      <vt:lpstr>CSCI 466: Networks Link Layer</vt:lpstr>
      <vt:lpstr>Announcements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Announcements</vt:lpstr>
      <vt:lpstr>Multiple Access Links</vt:lpstr>
      <vt:lpstr>Multiple Access Links</vt:lpstr>
      <vt:lpstr>Multiple Access Links</vt:lpstr>
      <vt:lpstr>Channel Partitioning</vt:lpstr>
      <vt:lpstr>Channel Partitioning</vt:lpstr>
      <vt:lpstr>Channel Partitioning</vt:lpstr>
      <vt:lpstr>Channel Partitioning</vt:lpstr>
      <vt:lpstr>Channel Partitioning</vt:lpstr>
      <vt:lpstr>Channel Partitioning</vt:lpstr>
      <vt:lpstr>Channel Partitioning</vt:lpstr>
      <vt:lpstr>Channel Partitioning</vt:lpstr>
      <vt:lpstr>Channel Partitioning</vt:lpstr>
      <vt:lpstr>Random Access</vt:lpstr>
      <vt:lpstr>Random Access</vt:lpstr>
      <vt:lpstr>Random Access</vt:lpstr>
      <vt:lpstr>Random Access</vt:lpstr>
      <vt:lpstr>Random Access</vt:lpstr>
      <vt:lpstr>Random Access</vt:lpstr>
      <vt:lpstr>Random Access</vt:lpstr>
      <vt:lpstr>Random Access</vt:lpstr>
      <vt:lpstr>Taking Turns</vt:lpstr>
      <vt:lpstr>LAN</vt:lpstr>
      <vt:lpstr>ARP</vt:lpstr>
      <vt:lpstr>ARP</vt:lpstr>
      <vt:lpstr>Putting it Together: Sending from LAN to LAN</vt:lpstr>
      <vt:lpstr>Putting it Together: Sending from LAN to LAN</vt:lpstr>
      <vt:lpstr>Putting it Together: Sending from LAN to LAN</vt:lpstr>
      <vt:lpstr>Putting it Together: Sending from LAN to LAN</vt:lpstr>
      <vt:lpstr>Ethernet</vt:lpstr>
      <vt:lpstr>Ethernet</vt:lpstr>
      <vt:lpstr>PowerPoint Presentation</vt:lpstr>
      <vt:lpstr>Ethernet frame structure (more)</vt:lpstr>
      <vt:lpstr>PowerPoint Presentation</vt:lpstr>
      <vt:lpstr>PowerPoint Presentation</vt:lpstr>
      <vt:lpstr>PowerPoint Presentation</vt:lpstr>
      <vt:lpstr>The End of the OSI Model…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466</dc:title>
  <dc:creator>Reese Pearsall</dc:creator>
  <cp:lastModifiedBy>Pearsall, Reese</cp:lastModifiedBy>
  <cp:revision>9</cp:revision>
  <dcterms:created xsi:type="dcterms:W3CDTF">2022-10-19T16:25:51Z</dcterms:created>
  <dcterms:modified xsi:type="dcterms:W3CDTF">2022-11-04T17:44:09Z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2022-10-12T00:00:00Z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2022-10-19T00:00:00Z</vt:filetime>
  </property>
  <property fmtid="{D5CDD505-2E9C-101B-9397-08002B2CF9AE}" pid="5" name="Producer">
    <vt:lpwstr>Microsoft® PowerPoint® for Microsoft 365</vt:lpwstr>
  </property>
</Properties>
</file>